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7" r:id="rId4"/>
    <p:sldId id="270" r:id="rId5"/>
    <p:sldId id="271" r:id="rId6"/>
    <p:sldId id="269" r:id="rId7"/>
    <p:sldId id="272" r:id="rId8"/>
    <p:sldId id="273" r:id="rId9"/>
    <p:sldId id="274" r:id="rId10"/>
    <p:sldId id="279" r:id="rId11"/>
    <p:sldId id="280" r:id="rId12"/>
    <p:sldId id="258" r:id="rId13"/>
    <p:sldId id="263" r:id="rId14"/>
    <p:sldId id="268" r:id="rId15"/>
    <p:sldId id="276" r:id="rId16"/>
    <p:sldId id="275" r:id="rId17"/>
    <p:sldId id="266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440E"/>
    <a:srgbClr val="C57305"/>
    <a:srgbClr val="A83F1E"/>
    <a:srgbClr val="943239"/>
    <a:srgbClr val="C40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>
      <p:cViewPr varScale="1">
        <p:scale>
          <a:sx n="116" d="100"/>
          <a:sy n="116" d="100"/>
        </p:scale>
        <p:origin x="121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095117016622938E-2"/>
          <c:y val="3.4950231217390951E-2"/>
          <c:w val="0.68845786854768165"/>
          <c:h val="0.721230197244226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cat>
            <c:strRef>
              <c:f>Лист1!$A$2:$A$5</c:f>
              <c:strCache>
                <c:ptCount val="3"/>
                <c:pt idx="0">
                  <c:v>2019  -2020</c:v>
                </c:pt>
                <c:pt idx="1">
                  <c:v>2020 - 2021 </c:v>
                </c:pt>
                <c:pt idx="2">
                  <c:v>2021-2022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</c:v>
                </c:pt>
                <c:pt idx="1">
                  <c:v>95</c:v>
                </c:pt>
                <c:pt idx="2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349728"/>
        <c:axId val="205351904"/>
        <c:axId val="0"/>
      </c:bar3DChart>
      <c:catAx>
        <c:axId val="2053497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05351904"/>
        <c:crosses val="autoZero"/>
        <c:auto val="1"/>
        <c:lblAlgn val="ctr"/>
        <c:lblOffset val="100"/>
        <c:noMultiLvlLbl val="0"/>
      </c:catAx>
      <c:valAx>
        <c:axId val="205351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349728"/>
        <c:crosses val="autoZero"/>
        <c:crossBetween val="between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5087243000874948"/>
          <c:y val="3.9935500078521056E-2"/>
          <c:w val="0.2022525699912511"/>
          <c:h val="0.264860692242051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4;&#1076;&#1086;&#1076;26.&#1088;&#1092;/upload/stavsccentrdod_new/files/26/55/2655967f6833f3a6846296e7ba27b863.pdf" TargetMode="External"/><Relationship Id="rId2" Type="http://schemas.openxmlformats.org/officeDocument/2006/relationships/hyperlink" Target="http://&#1094;&#1076;&#1086;&#1076;26.&#1088;&#1092;/upload/stavsccentrdod_new/files/52/26/52269c71047fbaa3c97a7f4c64986617.pdf" TargetMode="External"/><Relationship Id="rId1" Type="http://schemas.openxmlformats.org/officeDocument/2006/relationships/hyperlink" Target="http://&#1094;&#1076;&#1086;&#1076;26.&#1088;&#1092;/upload/stavsccentrdod_new/files/39/c7/39c7b65059f04ffd267cc5073eb8d5b6.pdf" TargetMode="External"/><Relationship Id="rId6" Type="http://schemas.openxmlformats.org/officeDocument/2006/relationships/hyperlink" Target="http://&#1094;&#1076;&#1086;&#1076;26.&#1088;&#1092;/upload/stavsccentrdod_new/files/3d/0a/3d0a1471a3256901905126bf8cd19c48.pdf" TargetMode="External"/><Relationship Id="rId5" Type="http://schemas.openxmlformats.org/officeDocument/2006/relationships/hyperlink" Target="http://&#1094;&#1076;&#1086;&#1076;26.&#1088;&#1092;/upload/stavsccentrdod_new/files/c2/dd/c2ddb03c5d8a2643a42fb54fef497aa8.pdf" TargetMode="External"/><Relationship Id="rId4" Type="http://schemas.openxmlformats.org/officeDocument/2006/relationships/hyperlink" Target="http://&#1094;&#1076;&#1086;&#1076;26.&#1088;&#1092;/upload/stavsccentrdod_new/files/2f/d0/2fd004af491bedfdd176ed2250f59b40.pdf" TargetMode="Externa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hyperlink" Target="http://&#1094;&#1076;&#1086;&#1076;26.&#1088;&#1092;/upload/stavsccentrdod_new/files/d1/29/d129745600d3288feb55c58bcb8f22b7.pdf" TargetMode="External"/><Relationship Id="rId1" Type="http://schemas.openxmlformats.org/officeDocument/2006/relationships/hyperlink" Target="http://&#1094;&#1076;&#1086;&#1076;26.&#1088;&#1092;/upload/stavsccentrdod_new/files/2e/88/2e88dcd35506769f7992dd1aef4cc83d.pdf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4;&#1076;&#1086;&#1076;26.&#1088;&#1092;/upload/stavsccentrdod_new/files/52/26/52269c71047fbaa3c97a7f4c64986617.pdf" TargetMode="External"/><Relationship Id="rId2" Type="http://schemas.openxmlformats.org/officeDocument/2006/relationships/hyperlink" Target="http://&#1094;&#1076;&#1086;&#1076;26.&#1088;&#1092;/upload/stavsccentrdod_new/files/2f/d0/2fd004af491bedfdd176ed2250f59b40.pdf" TargetMode="External"/><Relationship Id="rId1" Type="http://schemas.openxmlformats.org/officeDocument/2006/relationships/hyperlink" Target="http://&#1094;&#1076;&#1086;&#1076;26.&#1088;&#1092;/upload/stavsccentrdod_new/files/39/c7/39c7b65059f04ffd267cc5073eb8d5b6.pdf" TargetMode="External"/><Relationship Id="rId6" Type="http://schemas.openxmlformats.org/officeDocument/2006/relationships/hyperlink" Target="http://&#1094;&#1076;&#1086;&#1076;26.&#1088;&#1092;/upload/stavsccentrdod_new/files/c2/dd/c2ddb03c5d8a2643a42fb54fef497aa8.pdf" TargetMode="External"/><Relationship Id="rId5" Type="http://schemas.openxmlformats.org/officeDocument/2006/relationships/hyperlink" Target="http://&#1094;&#1076;&#1086;&#1076;26.&#1088;&#1092;/upload/stavsccentrdod_new/files/3d/0a/3d0a1471a3256901905126bf8cd19c48.pdf" TargetMode="External"/><Relationship Id="rId4" Type="http://schemas.openxmlformats.org/officeDocument/2006/relationships/hyperlink" Target="http://&#1094;&#1076;&#1086;&#1076;26.&#1088;&#1092;/upload/stavsccentrdod_new/files/26/55/2655967f6833f3a6846296e7ba27b863.pdf" TargetMode="External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hyperlink" Target="http://&#1094;&#1076;&#1086;&#1076;26.&#1088;&#1092;/upload/stavsccentrdod_new/files/d1/29/d129745600d3288feb55c58bcb8f22b7.pdf" TargetMode="External"/><Relationship Id="rId1" Type="http://schemas.openxmlformats.org/officeDocument/2006/relationships/hyperlink" Target="http://&#1094;&#1076;&#1086;&#1076;26.&#1088;&#1092;/upload/stavsccentrdod_new/files/2e/88/2e88dcd35506769f7992dd1aef4cc83d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EBD805-01C5-4224-B1D5-EE6B7E9CA5BA}" type="doc">
      <dgm:prSet loTypeId="urn:microsoft.com/office/officeart/2005/8/layout/p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4CC3143-EFDF-464C-ACB6-D64EAA572256}">
      <dgm:prSet phldrT="[Текст]"/>
      <dgm:spPr/>
      <dgm:t>
        <a:bodyPr/>
        <a:lstStyle/>
        <a:p>
          <a:r>
            <a:rPr lang="ru-RU" dirty="0" smtClean="0"/>
            <a:t>Краевой слет 1993 год</a:t>
          </a:r>
          <a:endParaRPr lang="ru-RU" dirty="0"/>
        </a:p>
      </dgm:t>
    </dgm:pt>
    <dgm:pt modelId="{AB12E6EC-45BE-4785-8508-BFC2BAF99905}" type="parTrans" cxnId="{01EC43DB-7622-4338-9DEC-F564D7A6E79D}">
      <dgm:prSet/>
      <dgm:spPr/>
      <dgm:t>
        <a:bodyPr/>
        <a:lstStyle/>
        <a:p>
          <a:endParaRPr lang="ru-RU"/>
        </a:p>
      </dgm:t>
    </dgm:pt>
    <dgm:pt modelId="{CCDC0612-E472-48BB-A614-41B1AD11862A}" type="sibTrans" cxnId="{01EC43DB-7622-4338-9DEC-F564D7A6E79D}">
      <dgm:prSet/>
      <dgm:spPr/>
      <dgm:t>
        <a:bodyPr/>
        <a:lstStyle/>
        <a:p>
          <a:endParaRPr lang="ru-RU"/>
        </a:p>
      </dgm:t>
    </dgm:pt>
    <dgm:pt modelId="{08684167-2A80-47C5-ACFA-43D6898E6609}">
      <dgm:prSet phldrT="[Текст]"/>
      <dgm:spPr/>
      <dgm:t>
        <a:bodyPr/>
        <a:lstStyle/>
        <a:p>
          <a:r>
            <a:rPr lang="ru-RU" dirty="0" smtClean="0"/>
            <a:t>Туристический слет, </a:t>
          </a:r>
          <a:r>
            <a:rPr lang="ru-RU" dirty="0" err="1" smtClean="0"/>
            <a:t>Зайцевский</a:t>
          </a:r>
          <a:r>
            <a:rPr lang="ru-RU" dirty="0" smtClean="0"/>
            <a:t> лес, 1997 г</a:t>
          </a:r>
          <a:endParaRPr lang="ru-RU" dirty="0"/>
        </a:p>
      </dgm:t>
    </dgm:pt>
    <dgm:pt modelId="{85D21988-0FB3-4D4B-B994-B82A891CCB14}" type="parTrans" cxnId="{46B1E7F6-AF67-434D-A124-31D901B48757}">
      <dgm:prSet/>
      <dgm:spPr/>
      <dgm:t>
        <a:bodyPr/>
        <a:lstStyle/>
        <a:p>
          <a:endParaRPr lang="ru-RU"/>
        </a:p>
      </dgm:t>
    </dgm:pt>
    <dgm:pt modelId="{8FC924EB-219F-4313-98E5-BE20940F4952}" type="sibTrans" cxnId="{46B1E7F6-AF67-434D-A124-31D901B48757}">
      <dgm:prSet/>
      <dgm:spPr/>
      <dgm:t>
        <a:bodyPr/>
        <a:lstStyle/>
        <a:p>
          <a:endParaRPr lang="ru-RU"/>
        </a:p>
      </dgm:t>
    </dgm:pt>
    <dgm:pt modelId="{331C7709-28D4-437E-9315-09FBB6811D33}">
      <dgm:prSet phldrT="[Текст]"/>
      <dgm:spPr/>
      <dgm:t>
        <a:bodyPr/>
        <a:lstStyle/>
        <a:p>
          <a:r>
            <a:rPr lang="ru-RU" dirty="0" smtClean="0"/>
            <a:t>Восхождение на Бештау, 1998 г.</a:t>
          </a:r>
          <a:endParaRPr lang="ru-RU" dirty="0"/>
        </a:p>
      </dgm:t>
    </dgm:pt>
    <dgm:pt modelId="{54F47C78-B4E4-4C95-9D29-7EC500E86E8D}" type="parTrans" cxnId="{9E1B5C68-6666-439E-9778-4950FB2AB209}">
      <dgm:prSet/>
      <dgm:spPr/>
      <dgm:t>
        <a:bodyPr/>
        <a:lstStyle/>
        <a:p>
          <a:endParaRPr lang="ru-RU"/>
        </a:p>
      </dgm:t>
    </dgm:pt>
    <dgm:pt modelId="{17D13B14-3C9D-48FD-A1E1-0D7645E8F5B8}" type="sibTrans" cxnId="{9E1B5C68-6666-439E-9778-4950FB2AB209}">
      <dgm:prSet/>
      <dgm:spPr/>
      <dgm:t>
        <a:bodyPr/>
        <a:lstStyle/>
        <a:p>
          <a:endParaRPr lang="ru-RU"/>
        </a:p>
      </dgm:t>
    </dgm:pt>
    <dgm:pt modelId="{32306C2B-0DA3-43D6-87B0-8605117AAAFD}">
      <dgm:prSet phldrT="[Текст]"/>
      <dgm:spPr/>
      <dgm:t>
        <a:bodyPr/>
        <a:lstStyle/>
        <a:p>
          <a:r>
            <a:rPr lang="ru-RU" dirty="0" smtClean="0"/>
            <a:t>Спортивное ориентирование, 1996 г</a:t>
          </a:r>
          <a:endParaRPr lang="ru-RU" dirty="0"/>
        </a:p>
      </dgm:t>
    </dgm:pt>
    <dgm:pt modelId="{4DED89C2-6553-409C-92C4-C346215DD5E5}" type="parTrans" cxnId="{6062FFBD-BCE3-4A2A-B2AF-803885C28650}">
      <dgm:prSet/>
      <dgm:spPr/>
      <dgm:t>
        <a:bodyPr/>
        <a:lstStyle/>
        <a:p>
          <a:endParaRPr lang="ru-RU"/>
        </a:p>
      </dgm:t>
    </dgm:pt>
    <dgm:pt modelId="{F8AB8CCF-0622-4F06-BD78-9282934CFC19}" type="sibTrans" cxnId="{6062FFBD-BCE3-4A2A-B2AF-803885C28650}">
      <dgm:prSet/>
      <dgm:spPr/>
      <dgm:t>
        <a:bodyPr/>
        <a:lstStyle/>
        <a:p>
          <a:endParaRPr lang="ru-RU"/>
        </a:p>
      </dgm:t>
    </dgm:pt>
    <dgm:pt modelId="{709A28B3-20C9-4010-93E6-04CDB68F72E0}" type="pres">
      <dgm:prSet presAssocID="{D1EBD805-01C5-4224-B1D5-EE6B7E9CA5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C1BE31-A196-4E9E-82CC-B69C39C68A22}" type="pres">
      <dgm:prSet presAssocID="{F4CC3143-EFDF-464C-ACB6-D64EAA572256}" presName="compNode" presStyleCnt="0"/>
      <dgm:spPr/>
    </dgm:pt>
    <dgm:pt modelId="{416BBE11-3FEA-4C42-AD0F-F411CB29307C}" type="pres">
      <dgm:prSet presAssocID="{F4CC3143-EFDF-464C-ACB6-D64EAA572256}" presName="pict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69AB5678-C3C7-4D64-A2CE-B1E40B7746DA}" type="pres">
      <dgm:prSet presAssocID="{F4CC3143-EFDF-464C-ACB6-D64EAA572256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0DE3D-D12D-43B6-B630-59EBD9877111}" type="pres">
      <dgm:prSet presAssocID="{CCDC0612-E472-48BB-A614-41B1AD1186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1820E7-77F2-4EBC-83B6-0BAC8CEAF68F}" type="pres">
      <dgm:prSet presAssocID="{08684167-2A80-47C5-ACFA-43D6898E6609}" presName="compNode" presStyleCnt="0"/>
      <dgm:spPr/>
    </dgm:pt>
    <dgm:pt modelId="{81A3C0BE-8349-4E88-968C-69AA8AE6B9E9}" type="pres">
      <dgm:prSet presAssocID="{08684167-2A80-47C5-ACFA-43D6898E6609}" presName="pictRect" presStyleLbl="node1" presStyleIdx="1" presStyleCnt="4" custLinFactX="100000" custLinFactNeighborX="114532" custLinFactNeighborY="69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60909A0-F450-4DC8-B1DA-C612D19075E3}" type="pres">
      <dgm:prSet presAssocID="{08684167-2A80-47C5-ACFA-43D6898E6609}" presName="textRect" presStyleLbl="revTx" presStyleIdx="1" presStyleCnt="4" custScaleX="110208" custLinFactX="100000" custLinFactNeighborX="114532" custLinFactNeighborY="22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FB35A-CE8E-4EC6-A21A-B6CF42D4107D}" type="pres">
      <dgm:prSet presAssocID="{8FC924EB-219F-4313-98E5-BE20940F495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0AF422-E438-4BA0-A2C7-A13AECF85DD7}" type="pres">
      <dgm:prSet presAssocID="{331C7709-28D4-437E-9315-09FBB6811D33}" presName="compNode" presStyleCnt="0"/>
      <dgm:spPr/>
    </dgm:pt>
    <dgm:pt modelId="{A368A3EA-C454-4F0C-8536-311C712737DF}" type="pres">
      <dgm:prSet presAssocID="{331C7709-28D4-437E-9315-09FBB6811D33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357ADD-8EAB-41C7-B74F-7F4CD901EBD9}" type="pres">
      <dgm:prSet presAssocID="{331C7709-28D4-437E-9315-09FBB6811D33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8FA62-061F-44AA-B84B-69221C5404AF}" type="pres">
      <dgm:prSet presAssocID="{17D13B14-3C9D-48FD-A1E1-0D7645E8F5B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A3FAA5-FDE1-44A6-ACB9-206AF7798A90}" type="pres">
      <dgm:prSet presAssocID="{32306C2B-0DA3-43D6-87B0-8605117AAAFD}" presName="compNode" presStyleCnt="0"/>
      <dgm:spPr/>
    </dgm:pt>
    <dgm:pt modelId="{58919C65-4740-42BE-B344-54559184E0D3}" type="pres">
      <dgm:prSet presAssocID="{32306C2B-0DA3-43D6-87B0-8605117AAAFD}" presName="pictRect" presStyleLbl="node1" presStyleIdx="3" presStyleCnt="4" custLinFactX="-100000" custLinFactNeighborX="-124536" custLinFactNeighborY="69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22D74C99-6E16-48EE-BD57-C206CED13D04}" type="pres">
      <dgm:prSet presAssocID="{32306C2B-0DA3-43D6-87B0-8605117AAAFD}" presName="textRect" presStyleLbl="revTx" presStyleIdx="3" presStyleCnt="4" custLinFactX="-100000" custLinFactNeighborX="-124536" custLinFactNeighborY="12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01EF66-48F6-411E-ABE9-7CF78A559CCC}" type="presOf" srcId="{331C7709-28D4-437E-9315-09FBB6811D33}" destId="{AA357ADD-8EAB-41C7-B74F-7F4CD901EBD9}" srcOrd="0" destOrd="0" presId="urn:microsoft.com/office/officeart/2005/8/layout/pList1"/>
    <dgm:cxn modelId="{4A70CDFE-5951-4A6E-8974-A682785AC721}" type="presOf" srcId="{F4CC3143-EFDF-464C-ACB6-D64EAA572256}" destId="{69AB5678-C3C7-4D64-A2CE-B1E40B7746DA}" srcOrd="0" destOrd="0" presId="urn:microsoft.com/office/officeart/2005/8/layout/pList1"/>
    <dgm:cxn modelId="{B83D1B80-8066-4A1D-8483-1F1503F6F8EA}" type="presOf" srcId="{17D13B14-3C9D-48FD-A1E1-0D7645E8F5B8}" destId="{2AA8FA62-061F-44AA-B84B-69221C5404AF}" srcOrd="0" destOrd="0" presId="urn:microsoft.com/office/officeart/2005/8/layout/pList1"/>
    <dgm:cxn modelId="{9E1B5C68-6666-439E-9778-4950FB2AB209}" srcId="{D1EBD805-01C5-4224-B1D5-EE6B7E9CA5BA}" destId="{331C7709-28D4-437E-9315-09FBB6811D33}" srcOrd="2" destOrd="0" parTransId="{54F47C78-B4E4-4C95-9D29-7EC500E86E8D}" sibTransId="{17D13B14-3C9D-48FD-A1E1-0D7645E8F5B8}"/>
    <dgm:cxn modelId="{5BE4588A-1E5D-485F-A4CE-6CD5E8FC3AF5}" type="presOf" srcId="{32306C2B-0DA3-43D6-87B0-8605117AAAFD}" destId="{22D74C99-6E16-48EE-BD57-C206CED13D04}" srcOrd="0" destOrd="0" presId="urn:microsoft.com/office/officeart/2005/8/layout/pList1"/>
    <dgm:cxn modelId="{46B1E7F6-AF67-434D-A124-31D901B48757}" srcId="{D1EBD805-01C5-4224-B1D5-EE6B7E9CA5BA}" destId="{08684167-2A80-47C5-ACFA-43D6898E6609}" srcOrd="1" destOrd="0" parTransId="{85D21988-0FB3-4D4B-B994-B82A891CCB14}" sibTransId="{8FC924EB-219F-4313-98E5-BE20940F4952}"/>
    <dgm:cxn modelId="{2F7CA89F-D36D-48DA-9BFA-E4FBD7A92480}" type="presOf" srcId="{08684167-2A80-47C5-ACFA-43D6898E6609}" destId="{F60909A0-F450-4DC8-B1DA-C612D19075E3}" srcOrd="0" destOrd="0" presId="urn:microsoft.com/office/officeart/2005/8/layout/pList1"/>
    <dgm:cxn modelId="{01EC43DB-7622-4338-9DEC-F564D7A6E79D}" srcId="{D1EBD805-01C5-4224-B1D5-EE6B7E9CA5BA}" destId="{F4CC3143-EFDF-464C-ACB6-D64EAA572256}" srcOrd="0" destOrd="0" parTransId="{AB12E6EC-45BE-4785-8508-BFC2BAF99905}" sibTransId="{CCDC0612-E472-48BB-A614-41B1AD11862A}"/>
    <dgm:cxn modelId="{FCD0CAF5-DFEE-47AF-BC67-043D78692CBE}" type="presOf" srcId="{CCDC0612-E472-48BB-A614-41B1AD11862A}" destId="{5F70DE3D-D12D-43B6-B630-59EBD9877111}" srcOrd="0" destOrd="0" presId="urn:microsoft.com/office/officeart/2005/8/layout/pList1"/>
    <dgm:cxn modelId="{D16EFB5A-7DD3-425E-8C18-BA3E32D78999}" type="presOf" srcId="{8FC924EB-219F-4313-98E5-BE20940F4952}" destId="{4F9FB35A-CE8E-4EC6-A21A-B6CF42D4107D}" srcOrd="0" destOrd="0" presId="urn:microsoft.com/office/officeart/2005/8/layout/pList1"/>
    <dgm:cxn modelId="{6062FFBD-BCE3-4A2A-B2AF-803885C28650}" srcId="{D1EBD805-01C5-4224-B1D5-EE6B7E9CA5BA}" destId="{32306C2B-0DA3-43D6-87B0-8605117AAAFD}" srcOrd="3" destOrd="0" parTransId="{4DED89C2-6553-409C-92C4-C346215DD5E5}" sibTransId="{F8AB8CCF-0622-4F06-BD78-9282934CFC19}"/>
    <dgm:cxn modelId="{8F2AA83D-BE22-40B7-8122-38DCD5D68FB9}" type="presOf" srcId="{D1EBD805-01C5-4224-B1D5-EE6B7E9CA5BA}" destId="{709A28B3-20C9-4010-93E6-04CDB68F72E0}" srcOrd="0" destOrd="0" presId="urn:microsoft.com/office/officeart/2005/8/layout/pList1"/>
    <dgm:cxn modelId="{E8E2F88A-9E6B-4FFD-86F6-B5195C5BD6D2}" type="presParOf" srcId="{709A28B3-20C9-4010-93E6-04CDB68F72E0}" destId="{D4C1BE31-A196-4E9E-82CC-B69C39C68A22}" srcOrd="0" destOrd="0" presId="urn:microsoft.com/office/officeart/2005/8/layout/pList1"/>
    <dgm:cxn modelId="{FBB59912-144F-4E9E-B390-795C5D9252A3}" type="presParOf" srcId="{D4C1BE31-A196-4E9E-82CC-B69C39C68A22}" destId="{416BBE11-3FEA-4C42-AD0F-F411CB29307C}" srcOrd="0" destOrd="0" presId="urn:microsoft.com/office/officeart/2005/8/layout/pList1"/>
    <dgm:cxn modelId="{CB274E74-E098-4434-A596-F73A01C294F8}" type="presParOf" srcId="{D4C1BE31-A196-4E9E-82CC-B69C39C68A22}" destId="{69AB5678-C3C7-4D64-A2CE-B1E40B7746DA}" srcOrd="1" destOrd="0" presId="urn:microsoft.com/office/officeart/2005/8/layout/pList1"/>
    <dgm:cxn modelId="{8C68694E-F722-4C88-9939-34612F2AD77C}" type="presParOf" srcId="{709A28B3-20C9-4010-93E6-04CDB68F72E0}" destId="{5F70DE3D-D12D-43B6-B630-59EBD9877111}" srcOrd="1" destOrd="0" presId="urn:microsoft.com/office/officeart/2005/8/layout/pList1"/>
    <dgm:cxn modelId="{E221B107-2A7D-4128-A114-D471152D8ABA}" type="presParOf" srcId="{709A28B3-20C9-4010-93E6-04CDB68F72E0}" destId="{121820E7-77F2-4EBC-83B6-0BAC8CEAF68F}" srcOrd="2" destOrd="0" presId="urn:microsoft.com/office/officeart/2005/8/layout/pList1"/>
    <dgm:cxn modelId="{4B18C421-299C-4CE5-B56D-7437D0131AFC}" type="presParOf" srcId="{121820E7-77F2-4EBC-83B6-0BAC8CEAF68F}" destId="{81A3C0BE-8349-4E88-968C-69AA8AE6B9E9}" srcOrd="0" destOrd="0" presId="urn:microsoft.com/office/officeart/2005/8/layout/pList1"/>
    <dgm:cxn modelId="{7F0E3C87-463D-420A-AD8C-5B27D2677E89}" type="presParOf" srcId="{121820E7-77F2-4EBC-83B6-0BAC8CEAF68F}" destId="{F60909A0-F450-4DC8-B1DA-C612D19075E3}" srcOrd="1" destOrd="0" presId="urn:microsoft.com/office/officeart/2005/8/layout/pList1"/>
    <dgm:cxn modelId="{2CB9DE90-85F1-4801-8221-A0B609E8CB80}" type="presParOf" srcId="{709A28B3-20C9-4010-93E6-04CDB68F72E0}" destId="{4F9FB35A-CE8E-4EC6-A21A-B6CF42D4107D}" srcOrd="3" destOrd="0" presId="urn:microsoft.com/office/officeart/2005/8/layout/pList1"/>
    <dgm:cxn modelId="{A03B364D-291E-4B03-BA4E-8723AE0EF155}" type="presParOf" srcId="{709A28B3-20C9-4010-93E6-04CDB68F72E0}" destId="{970AF422-E438-4BA0-A2C7-A13AECF85DD7}" srcOrd="4" destOrd="0" presId="urn:microsoft.com/office/officeart/2005/8/layout/pList1"/>
    <dgm:cxn modelId="{FF820029-8DBA-4CCA-BD51-70C1436BEFFB}" type="presParOf" srcId="{970AF422-E438-4BA0-A2C7-A13AECF85DD7}" destId="{A368A3EA-C454-4F0C-8536-311C712737DF}" srcOrd="0" destOrd="0" presId="urn:microsoft.com/office/officeart/2005/8/layout/pList1"/>
    <dgm:cxn modelId="{B81F1937-3ED0-43CD-92DD-E7AE14555F34}" type="presParOf" srcId="{970AF422-E438-4BA0-A2C7-A13AECF85DD7}" destId="{AA357ADD-8EAB-41C7-B74F-7F4CD901EBD9}" srcOrd="1" destOrd="0" presId="urn:microsoft.com/office/officeart/2005/8/layout/pList1"/>
    <dgm:cxn modelId="{0F0E633C-C122-45F5-ABAE-95D51B0896E1}" type="presParOf" srcId="{709A28B3-20C9-4010-93E6-04CDB68F72E0}" destId="{2AA8FA62-061F-44AA-B84B-69221C5404AF}" srcOrd="5" destOrd="0" presId="urn:microsoft.com/office/officeart/2005/8/layout/pList1"/>
    <dgm:cxn modelId="{DB487664-AD1A-41F5-8530-20BEB800C977}" type="presParOf" srcId="{709A28B3-20C9-4010-93E6-04CDB68F72E0}" destId="{A2A3FAA5-FDE1-44A6-ACB9-206AF7798A90}" srcOrd="6" destOrd="0" presId="urn:microsoft.com/office/officeart/2005/8/layout/pList1"/>
    <dgm:cxn modelId="{55B88E2B-041B-4F35-8232-35BEDE682DEB}" type="presParOf" srcId="{A2A3FAA5-FDE1-44A6-ACB9-206AF7798A90}" destId="{58919C65-4740-42BE-B344-54559184E0D3}" srcOrd="0" destOrd="0" presId="urn:microsoft.com/office/officeart/2005/8/layout/pList1"/>
    <dgm:cxn modelId="{01CAADE3-849F-4FA5-92BC-13900E554F73}" type="presParOf" srcId="{A2A3FAA5-FDE1-44A6-ACB9-206AF7798A90}" destId="{22D74C99-6E16-48EE-BD57-C206CED13D0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EBD805-01C5-4224-B1D5-EE6B7E9CA5BA}" type="doc">
      <dgm:prSet loTypeId="urn:microsoft.com/office/officeart/2005/8/layout/p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4CC3143-EFDF-464C-ACB6-D64EAA572256}">
      <dgm:prSet phldrT="[Текст]"/>
      <dgm:spPr/>
      <dgm:t>
        <a:bodyPr/>
        <a:lstStyle/>
        <a:p>
          <a:r>
            <a:rPr lang="ru-RU" dirty="0" err="1" smtClean="0"/>
            <a:t>г.Чегет</a:t>
          </a:r>
          <a:r>
            <a:rPr lang="ru-RU" dirty="0" smtClean="0"/>
            <a:t>. Возле поселка </a:t>
          </a:r>
          <a:r>
            <a:rPr lang="ru-RU" dirty="0" err="1" smtClean="0"/>
            <a:t>Ындырчы</a:t>
          </a:r>
          <a:r>
            <a:rPr lang="ru-RU" dirty="0" smtClean="0"/>
            <a:t>, КБР, 1999 г.</a:t>
          </a:r>
          <a:endParaRPr lang="ru-RU" dirty="0"/>
        </a:p>
      </dgm:t>
    </dgm:pt>
    <dgm:pt modelId="{AB12E6EC-45BE-4785-8508-BFC2BAF99905}" type="parTrans" cxnId="{01EC43DB-7622-4338-9DEC-F564D7A6E79D}">
      <dgm:prSet/>
      <dgm:spPr/>
      <dgm:t>
        <a:bodyPr/>
        <a:lstStyle/>
        <a:p>
          <a:endParaRPr lang="ru-RU"/>
        </a:p>
      </dgm:t>
    </dgm:pt>
    <dgm:pt modelId="{CCDC0612-E472-48BB-A614-41B1AD11862A}" type="sibTrans" cxnId="{01EC43DB-7622-4338-9DEC-F564D7A6E79D}">
      <dgm:prSet/>
      <dgm:spPr/>
      <dgm:t>
        <a:bodyPr/>
        <a:lstStyle/>
        <a:p>
          <a:endParaRPr lang="ru-RU"/>
        </a:p>
      </dgm:t>
    </dgm:pt>
    <dgm:pt modelId="{08684167-2A80-47C5-ACFA-43D6898E6609}">
      <dgm:prSet phldrT="[Текст]"/>
      <dgm:spPr/>
      <dgm:t>
        <a:bodyPr/>
        <a:lstStyle/>
        <a:p>
          <a:r>
            <a:rPr lang="ru-RU" dirty="0" smtClean="0"/>
            <a:t>Краевой слет, Архыз, 1999 г.</a:t>
          </a:r>
          <a:endParaRPr lang="ru-RU" dirty="0"/>
        </a:p>
      </dgm:t>
    </dgm:pt>
    <dgm:pt modelId="{85D21988-0FB3-4D4B-B994-B82A891CCB14}" type="parTrans" cxnId="{46B1E7F6-AF67-434D-A124-31D901B48757}">
      <dgm:prSet/>
      <dgm:spPr/>
      <dgm:t>
        <a:bodyPr/>
        <a:lstStyle/>
        <a:p>
          <a:endParaRPr lang="ru-RU"/>
        </a:p>
      </dgm:t>
    </dgm:pt>
    <dgm:pt modelId="{8FC924EB-219F-4313-98E5-BE20940F4952}" type="sibTrans" cxnId="{46B1E7F6-AF67-434D-A124-31D901B48757}">
      <dgm:prSet/>
      <dgm:spPr/>
      <dgm:t>
        <a:bodyPr/>
        <a:lstStyle/>
        <a:p>
          <a:endParaRPr lang="ru-RU"/>
        </a:p>
      </dgm:t>
    </dgm:pt>
    <dgm:pt modelId="{331C7709-28D4-437E-9315-09FBB6811D33}">
      <dgm:prSet phldrT="[Текст]"/>
      <dgm:spPr/>
      <dgm:t>
        <a:bodyPr/>
        <a:lstStyle/>
        <a:p>
          <a:r>
            <a:rPr lang="ru-RU" dirty="0" smtClean="0"/>
            <a:t>Спортивное ориентирование, 1998 г.</a:t>
          </a:r>
        </a:p>
        <a:p>
          <a:endParaRPr lang="ru-RU" dirty="0"/>
        </a:p>
      </dgm:t>
    </dgm:pt>
    <dgm:pt modelId="{54F47C78-B4E4-4C95-9D29-7EC500E86E8D}" type="parTrans" cxnId="{9E1B5C68-6666-439E-9778-4950FB2AB209}">
      <dgm:prSet/>
      <dgm:spPr/>
      <dgm:t>
        <a:bodyPr/>
        <a:lstStyle/>
        <a:p>
          <a:endParaRPr lang="ru-RU"/>
        </a:p>
      </dgm:t>
    </dgm:pt>
    <dgm:pt modelId="{17D13B14-3C9D-48FD-A1E1-0D7645E8F5B8}" type="sibTrans" cxnId="{9E1B5C68-6666-439E-9778-4950FB2AB209}">
      <dgm:prSet/>
      <dgm:spPr/>
      <dgm:t>
        <a:bodyPr/>
        <a:lstStyle/>
        <a:p>
          <a:endParaRPr lang="ru-RU"/>
        </a:p>
      </dgm:t>
    </dgm:pt>
    <dgm:pt modelId="{32306C2B-0DA3-43D6-87B0-8605117AAAFD}">
      <dgm:prSet phldrT="[Текст]"/>
      <dgm:spPr/>
      <dgm:t>
        <a:bodyPr/>
        <a:lstStyle/>
        <a:p>
          <a:r>
            <a:rPr lang="ru-RU" dirty="0" smtClean="0"/>
            <a:t>Защита исследовательской работы, слет «Отечество» 2002 г.</a:t>
          </a:r>
          <a:endParaRPr lang="ru-RU" dirty="0"/>
        </a:p>
      </dgm:t>
    </dgm:pt>
    <dgm:pt modelId="{4DED89C2-6553-409C-92C4-C346215DD5E5}" type="parTrans" cxnId="{6062FFBD-BCE3-4A2A-B2AF-803885C28650}">
      <dgm:prSet/>
      <dgm:spPr/>
      <dgm:t>
        <a:bodyPr/>
        <a:lstStyle/>
        <a:p>
          <a:endParaRPr lang="ru-RU"/>
        </a:p>
      </dgm:t>
    </dgm:pt>
    <dgm:pt modelId="{F8AB8CCF-0622-4F06-BD78-9282934CFC19}" type="sibTrans" cxnId="{6062FFBD-BCE3-4A2A-B2AF-803885C28650}">
      <dgm:prSet/>
      <dgm:spPr/>
      <dgm:t>
        <a:bodyPr/>
        <a:lstStyle/>
        <a:p>
          <a:endParaRPr lang="ru-RU"/>
        </a:p>
      </dgm:t>
    </dgm:pt>
    <dgm:pt modelId="{709A28B3-20C9-4010-93E6-04CDB68F72E0}" type="pres">
      <dgm:prSet presAssocID="{D1EBD805-01C5-4224-B1D5-EE6B7E9CA5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C1BE31-A196-4E9E-82CC-B69C39C68A22}" type="pres">
      <dgm:prSet presAssocID="{F4CC3143-EFDF-464C-ACB6-D64EAA572256}" presName="compNode" presStyleCnt="0"/>
      <dgm:spPr/>
    </dgm:pt>
    <dgm:pt modelId="{416BBE11-3FEA-4C42-AD0F-F411CB29307C}" type="pres">
      <dgm:prSet presAssocID="{F4CC3143-EFDF-464C-ACB6-D64EAA572256}" presName="pictRect" presStyleLbl="node1" presStyleIdx="0" presStyleCnt="4" custLinFactX="100000" custLinFactNeighborX="139348" custLinFactNeighborY="-67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9AB5678-C3C7-4D64-A2CE-B1E40B7746DA}" type="pres">
      <dgm:prSet presAssocID="{F4CC3143-EFDF-464C-ACB6-D64EAA572256}" presName="textRect" presStyleLbl="revTx" presStyleIdx="0" presStyleCnt="4" custLinFactX="100000" custLinFactNeighborX="139348" custLinFactNeighborY="3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0DE3D-D12D-43B6-B630-59EBD9877111}" type="pres">
      <dgm:prSet presAssocID="{CCDC0612-E472-48BB-A614-41B1AD1186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1820E7-77F2-4EBC-83B6-0BAC8CEAF68F}" type="pres">
      <dgm:prSet presAssocID="{08684167-2A80-47C5-ACFA-43D6898E6609}" presName="compNode" presStyleCnt="0"/>
      <dgm:spPr/>
    </dgm:pt>
    <dgm:pt modelId="{81A3C0BE-8349-4E88-968C-69AA8AE6B9E9}" type="pres">
      <dgm:prSet presAssocID="{08684167-2A80-47C5-ACFA-43D6898E660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60909A0-F450-4DC8-B1DA-C612D19075E3}" type="pres">
      <dgm:prSet presAssocID="{08684167-2A80-47C5-ACFA-43D6898E6609}" presName="textRect" presStyleLbl="revTx" presStyleIdx="1" presStyleCnt="4" custScaleX="124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FB35A-CE8E-4EC6-A21A-B6CF42D4107D}" type="pres">
      <dgm:prSet presAssocID="{8FC924EB-219F-4313-98E5-BE20940F495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0AF422-E438-4BA0-A2C7-A13AECF85DD7}" type="pres">
      <dgm:prSet presAssocID="{331C7709-28D4-437E-9315-09FBB6811D33}" presName="compNode" presStyleCnt="0"/>
      <dgm:spPr/>
    </dgm:pt>
    <dgm:pt modelId="{A368A3EA-C454-4F0C-8536-311C712737DF}" type="pres">
      <dgm:prSet presAssocID="{331C7709-28D4-437E-9315-09FBB6811D33}" presName="pictRect" presStyleLbl="node1" presStyleIdx="2" presStyleCnt="4" custLinFactX="-100000" custLinFactNeighborX="-128317" custLinFactNeighborY="52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357ADD-8EAB-41C7-B74F-7F4CD901EBD9}" type="pres">
      <dgm:prSet presAssocID="{331C7709-28D4-437E-9315-09FBB6811D33}" presName="textRect" presStyleLbl="revTx" presStyleIdx="2" presStyleCnt="4" custLinFactX="-100000" custLinFactNeighborX="-128317" custLinFactNeighborY="18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8FA62-061F-44AA-B84B-69221C5404AF}" type="pres">
      <dgm:prSet presAssocID="{17D13B14-3C9D-48FD-A1E1-0D7645E8F5B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A3FAA5-FDE1-44A6-ACB9-206AF7798A90}" type="pres">
      <dgm:prSet presAssocID="{32306C2B-0DA3-43D6-87B0-8605117AAAFD}" presName="compNode" presStyleCnt="0"/>
      <dgm:spPr/>
    </dgm:pt>
    <dgm:pt modelId="{58919C65-4740-42BE-B344-54559184E0D3}" type="pres">
      <dgm:prSet presAssocID="{32306C2B-0DA3-43D6-87B0-8605117AAAFD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D74C99-6E16-48EE-BD57-C206CED13D04}" type="pres">
      <dgm:prSet presAssocID="{32306C2B-0DA3-43D6-87B0-8605117AAAFD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033E5F-5CF5-4629-8333-A2493BAB1C55}" type="presOf" srcId="{F4CC3143-EFDF-464C-ACB6-D64EAA572256}" destId="{69AB5678-C3C7-4D64-A2CE-B1E40B7746DA}" srcOrd="0" destOrd="0" presId="urn:microsoft.com/office/officeart/2005/8/layout/pList1"/>
    <dgm:cxn modelId="{064CBBD0-0FD5-4044-8ED9-C4BB0F4F24A6}" type="presOf" srcId="{17D13B14-3C9D-48FD-A1E1-0D7645E8F5B8}" destId="{2AA8FA62-061F-44AA-B84B-69221C5404AF}" srcOrd="0" destOrd="0" presId="urn:microsoft.com/office/officeart/2005/8/layout/pList1"/>
    <dgm:cxn modelId="{9E1B5C68-6666-439E-9778-4950FB2AB209}" srcId="{D1EBD805-01C5-4224-B1D5-EE6B7E9CA5BA}" destId="{331C7709-28D4-437E-9315-09FBB6811D33}" srcOrd="2" destOrd="0" parTransId="{54F47C78-B4E4-4C95-9D29-7EC500E86E8D}" sibTransId="{17D13B14-3C9D-48FD-A1E1-0D7645E8F5B8}"/>
    <dgm:cxn modelId="{3FD91F38-1275-4F26-A7E6-FFE28B15049D}" type="presOf" srcId="{32306C2B-0DA3-43D6-87B0-8605117AAAFD}" destId="{22D74C99-6E16-48EE-BD57-C206CED13D04}" srcOrd="0" destOrd="0" presId="urn:microsoft.com/office/officeart/2005/8/layout/pList1"/>
    <dgm:cxn modelId="{238F7D3B-6769-49A6-A5F8-05B31BB5C18D}" type="presOf" srcId="{CCDC0612-E472-48BB-A614-41B1AD11862A}" destId="{5F70DE3D-D12D-43B6-B630-59EBD9877111}" srcOrd="0" destOrd="0" presId="urn:microsoft.com/office/officeart/2005/8/layout/pList1"/>
    <dgm:cxn modelId="{4145A8FC-71EE-4ED1-BE1D-60DF908E6DDC}" type="presOf" srcId="{8FC924EB-219F-4313-98E5-BE20940F4952}" destId="{4F9FB35A-CE8E-4EC6-A21A-B6CF42D4107D}" srcOrd="0" destOrd="0" presId="urn:microsoft.com/office/officeart/2005/8/layout/pList1"/>
    <dgm:cxn modelId="{46B1E7F6-AF67-434D-A124-31D901B48757}" srcId="{D1EBD805-01C5-4224-B1D5-EE6B7E9CA5BA}" destId="{08684167-2A80-47C5-ACFA-43D6898E6609}" srcOrd="1" destOrd="0" parTransId="{85D21988-0FB3-4D4B-B994-B82A891CCB14}" sibTransId="{8FC924EB-219F-4313-98E5-BE20940F4952}"/>
    <dgm:cxn modelId="{2CCAEEAF-592E-4A4A-A2B8-435829F8BF8A}" type="presOf" srcId="{08684167-2A80-47C5-ACFA-43D6898E6609}" destId="{F60909A0-F450-4DC8-B1DA-C612D19075E3}" srcOrd="0" destOrd="0" presId="urn:microsoft.com/office/officeart/2005/8/layout/pList1"/>
    <dgm:cxn modelId="{4CD78D65-FF59-4AEE-96A9-6AE56DDD5D2D}" type="presOf" srcId="{D1EBD805-01C5-4224-B1D5-EE6B7E9CA5BA}" destId="{709A28B3-20C9-4010-93E6-04CDB68F72E0}" srcOrd="0" destOrd="0" presId="urn:microsoft.com/office/officeart/2005/8/layout/pList1"/>
    <dgm:cxn modelId="{01EC43DB-7622-4338-9DEC-F564D7A6E79D}" srcId="{D1EBD805-01C5-4224-B1D5-EE6B7E9CA5BA}" destId="{F4CC3143-EFDF-464C-ACB6-D64EAA572256}" srcOrd="0" destOrd="0" parTransId="{AB12E6EC-45BE-4785-8508-BFC2BAF99905}" sibTransId="{CCDC0612-E472-48BB-A614-41B1AD11862A}"/>
    <dgm:cxn modelId="{6062FFBD-BCE3-4A2A-B2AF-803885C28650}" srcId="{D1EBD805-01C5-4224-B1D5-EE6B7E9CA5BA}" destId="{32306C2B-0DA3-43D6-87B0-8605117AAAFD}" srcOrd="3" destOrd="0" parTransId="{4DED89C2-6553-409C-92C4-C346215DD5E5}" sibTransId="{F8AB8CCF-0622-4F06-BD78-9282934CFC19}"/>
    <dgm:cxn modelId="{8BB1F87D-75A8-4BA7-A1E3-47F8B87E1C16}" type="presOf" srcId="{331C7709-28D4-437E-9315-09FBB6811D33}" destId="{AA357ADD-8EAB-41C7-B74F-7F4CD901EBD9}" srcOrd="0" destOrd="0" presId="urn:microsoft.com/office/officeart/2005/8/layout/pList1"/>
    <dgm:cxn modelId="{0CEF9A10-0313-4643-9A8A-88872B0FB85E}" type="presParOf" srcId="{709A28B3-20C9-4010-93E6-04CDB68F72E0}" destId="{D4C1BE31-A196-4E9E-82CC-B69C39C68A22}" srcOrd="0" destOrd="0" presId="urn:microsoft.com/office/officeart/2005/8/layout/pList1"/>
    <dgm:cxn modelId="{7096D68F-4A6B-4360-8113-31C81EE87445}" type="presParOf" srcId="{D4C1BE31-A196-4E9E-82CC-B69C39C68A22}" destId="{416BBE11-3FEA-4C42-AD0F-F411CB29307C}" srcOrd="0" destOrd="0" presId="urn:microsoft.com/office/officeart/2005/8/layout/pList1"/>
    <dgm:cxn modelId="{93110A2C-B9FF-45C8-970F-E25DCAF36E69}" type="presParOf" srcId="{D4C1BE31-A196-4E9E-82CC-B69C39C68A22}" destId="{69AB5678-C3C7-4D64-A2CE-B1E40B7746DA}" srcOrd="1" destOrd="0" presId="urn:microsoft.com/office/officeart/2005/8/layout/pList1"/>
    <dgm:cxn modelId="{F5B220EC-E380-47BC-B75C-A0B0264487B9}" type="presParOf" srcId="{709A28B3-20C9-4010-93E6-04CDB68F72E0}" destId="{5F70DE3D-D12D-43B6-B630-59EBD9877111}" srcOrd="1" destOrd="0" presId="urn:microsoft.com/office/officeart/2005/8/layout/pList1"/>
    <dgm:cxn modelId="{909C04EE-B268-420F-B898-A62D1A99495D}" type="presParOf" srcId="{709A28B3-20C9-4010-93E6-04CDB68F72E0}" destId="{121820E7-77F2-4EBC-83B6-0BAC8CEAF68F}" srcOrd="2" destOrd="0" presId="urn:microsoft.com/office/officeart/2005/8/layout/pList1"/>
    <dgm:cxn modelId="{8B056362-4F39-4661-850A-EE7713EB339E}" type="presParOf" srcId="{121820E7-77F2-4EBC-83B6-0BAC8CEAF68F}" destId="{81A3C0BE-8349-4E88-968C-69AA8AE6B9E9}" srcOrd="0" destOrd="0" presId="urn:microsoft.com/office/officeart/2005/8/layout/pList1"/>
    <dgm:cxn modelId="{A5207514-B89E-4C88-8E8C-31C9D09C5BB8}" type="presParOf" srcId="{121820E7-77F2-4EBC-83B6-0BAC8CEAF68F}" destId="{F60909A0-F450-4DC8-B1DA-C612D19075E3}" srcOrd="1" destOrd="0" presId="urn:microsoft.com/office/officeart/2005/8/layout/pList1"/>
    <dgm:cxn modelId="{2062659E-4947-4628-9403-738BBEDB1DD1}" type="presParOf" srcId="{709A28B3-20C9-4010-93E6-04CDB68F72E0}" destId="{4F9FB35A-CE8E-4EC6-A21A-B6CF42D4107D}" srcOrd="3" destOrd="0" presId="urn:microsoft.com/office/officeart/2005/8/layout/pList1"/>
    <dgm:cxn modelId="{86E6DB47-50FC-4BD1-9179-583005B01650}" type="presParOf" srcId="{709A28B3-20C9-4010-93E6-04CDB68F72E0}" destId="{970AF422-E438-4BA0-A2C7-A13AECF85DD7}" srcOrd="4" destOrd="0" presId="urn:microsoft.com/office/officeart/2005/8/layout/pList1"/>
    <dgm:cxn modelId="{61D9ECE8-B58C-42C6-A789-5D5512120DB5}" type="presParOf" srcId="{970AF422-E438-4BA0-A2C7-A13AECF85DD7}" destId="{A368A3EA-C454-4F0C-8536-311C712737DF}" srcOrd="0" destOrd="0" presId="urn:microsoft.com/office/officeart/2005/8/layout/pList1"/>
    <dgm:cxn modelId="{082ADBDD-41C4-4818-A28D-5E4C8D1628A5}" type="presParOf" srcId="{970AF422-E438-4BA0-A2C7-A13AECF85DD7}" destId="{AA357ADD-8EAB-41C7-B74F-7F4CD901EBD9}" srcOrd="1" destOrd="0" presId="urn:microsoft.com/office/officeart/2005/8/layout/pList1"/>
    <dgm:cxn modelId="{86C5B94A-BD8E-4B6E-80C9-CA6CA41BD1D1}" type="presParOf" srcId="{709A28B3-20C9-4010-93E6-04CDB68F72E0}" destId="{2AA8FA62-061F-44AA-B84B-69221C5404AF}" srcOrd="5" destOrd="0" presId="urn:microsoft.com/office/officeart/2005/8/layout/pList1"/>
    <dgm:cxn modelId="{3D246F22-CC7E-4C7C-9D37-3C0DD8E98D24}" type="presParOf" srcId="{709A28B3-20C9-4010-93E6-04CDB68F72E0}" destId="{A2A3FAA5-FDE1-44A6-ACB9-206AF7798A90}" srcOrd="6" destOrd="0" presId="urn:microsoft.com/office/officeart/2005/8/layout/pList1"/>
    <dgm:cxn modelId="{CF4FA1FB-04F1-4ACD-9F80-6938A107E448}" type="presParOf" srcId="{A2A3FAA5-FDE1-44A6-ACB9-206AF7798A90}" destId="{58919C65-4740-42BE-B344-54559184E0D3}" srcOrd="0" destOrd="0" presId="urn:microsoft.com/office/officeart/2005/8/layout/pList1"/>
    <dgm:cxn modelId="{DC2CF689-4F22-48BF-8B79-9EFAADCEDB33}" type="presParOf" srcId="{A2A3FAA5-FDE1-44A6-ACB9-206AF7798A90}" destId="{22D74C99-6E16-48EE-BD57-C206CED13D0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EBD805-01C5-4224-B1D5-EE6B7E9CA5BA}" type="doc">
      <dgm:prSet loTypeId="urn:microsoft.com/office/officeart/2005/8/layout/p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4CC3143-EFDF-464C-ACB6-D64EAA572256}">
      <dgm:prSet phldrT="[Текст]"/>
      <dgm:spPr/>
      <dgm:t>
        <a:bodyPr/>
        <a:lstStyle/>
        <a:p>
          <a:r>
            <a:rPr lang="ru-RU" dirty="0" smtClean="0"/>
            <a:t>Поход по горам Домбая, 2000 г.</a:t>
          </a:r>
          <a:endParaRPr lang="ru-RU" dirty="0"/>
        </a:p>
      </dgm:t>
    </dgm:pt>
    <dgm:pt modelId="{AB12E6EC-45BE-4785-8508-BFC2BAF99905}" type="parTrans" cxnId="{01EC43DB-7622-4338-9DEC-F564D7A6E79D}">
      <dgm:prSet/>
      <dgm:spPr/>
      <dgm:t>
        <a:bodyPr/>
        <a:lstStyle/>
        <a:p>
          <a:endParaRPr lang="ru-RU"/>
        </a:p>
      </dgm:t>
    </dgm:pt>
    <dgm:pt modelId="{CCDC0612-E472-48BB-A614-41B1AD11862A}" type="sibTrans" cxnId="{01EC43DB-7622-4338-9DEC-F564D7A6E79D}">
      <dgm:prSet/>
      <dgm:spPr/>
      <dgm:t>
        <a:bodyPr/>
        <a:lstStyle/>
        <a:p>
          <a:endParaRPr lang="ru-RU"/>
        </a:p>
      </dgm:t>
    </dgm:pt>
    <dgm:pt modelId="{08684167-2A80-47C5-ACFA-43D6898E6609}">
      <dgm:prSet phldrT="[Текст]"/>
      <dgm:spPr/>
      <dgm:t>
        <a:bodyPr/>
        <a:lstStyle/>
        <a:p>
          <a:r>
            <a:rPr lang="ru-RU" dirty="0" smtClean="0"/>
            <a:t>Спуск. Тренировка на местности 2000 г.</a:t>
          </a:r>
          <a:endParaRPr lang="ru-RU" dirty="0"/>
        </a:p>
      </dgm:t>
    </dgm:pt>
    <dgm:pt modelId="{85D21988-0FB3-4D4B-B994-B82A891CCB14}" type="parTrans" cxnId="{46B1E7F6-AF67-434D-A124-31D901B48757}">
      <dgm:prSet/>
      <dgm:spPr/>
      <dgm:t>
        <a:bodyPr/>
        <a:lstStyle/>
        <a:p>
          <a:endParaRPr lang="ru-RU"/>
        </a:p>
      </dgm:t>
    </dgm:pt>
    <dgm:pt modelId="{8FC924EB-219F-4313-98E5-BE20940F4952}" type="sibTrans" cxnId="{46B1E7F6-AF67-434D-A124-31D901B48757}">
      <dgm:prSet/>
      <dgm:spPr/>
      <dgm:t>
        <a:bodyPr/>
        <a:lstStyle/>
        <a:p>
          <a:endParaRPr lang="ru-RU"/>
        </a:p>
      </dgm:t>
    </dgm:pt>
    <dgm:pt modelId="{331C7709-28D4-437E-9315-09FBB6811D33}">
      <dgm:prSet phldrT="[Текст]"/>
      <dgm:spPr/>
      <dgm:t>
        <a:bodyPr/>
        <a:lstStyle/>
        <a:p>
          <a:r>
            <a:rPr lang="ru-RU" smtClean="0"/>
            <a:t>Спортивное ориентирование, 2002 г.</a:t>
          </a:r>
          <a:endParaRPr lang="ru-RU" dirty="0" smtClean="0"/>
        </a:p>
        <a:p>
          <a:endParaRPr lang="ru-RU" dirty="0"/>
        </a:p>
      </dgm:t>
    </dgm:pt>
    <dgm:pt modelId="{54F47C78-B4E4-4C95-9D29-7EC500E86E8D}" type="parTrans" cxnId="{9E1B5C68-6666-439E-9778-4950FB2AB209}">
      <dgm:prSet/>
      <dgm:spPr/>
      <dgm:t>
        <a:bodyPr/>
        <a:lstStyle/>
        <a:p>
          <a:endParaRPr lang="ru-RU"/>
        </a:p>
      </dgm:t>
    </dgm:pt>
    <dgm:pt modelId="{17D13B14-3C9D-48FD-A1E1-0D7645E8F5B8}" type="sibTrans" cxnId="{9E1B5C68-6666-439E-9778-4950FB2AB209}">
      <dgm:prSet/>
      <dgm:spPr/>
      <dgm:t>
        <a:bodyPr/>
        <a:lstStyle/>
        <a:p>
          <a:endParaRPr lang="ru-RU"/>
        </a:p>
      </dgm:t>
    </dgm:pt>
    <dgm:pt modelId="{32306C2B-0DA3-43D6-87B0-8605117AAAFD}">
      <dgm:prSet phldrT="[Текст]"/>
      <dgm:spPr/>
      <dgm:t>
        <a:bodyPr/>
        <a:lstStyle/>
        <a:p>
          <a:r>
            <a:rPr lang="ru-RU" dirty="0" smtClean="0"/>
            <a:t>Краевой слет , Архыз, </a:t>
          </a:r>
          <a:r>
            <a:rPr lang="ru-RU" smtClean="0"/>
            <a:t>июнь 2003 г.</a:t>
          </a:r>
          <a:endParaRPr lang="ru-RU" dirty="0"/>
        </a:p>
      </dgm:t>
    </dgm:pt>
    <dgm:pt modelId="{4DED89C2-6553-409C-92C4-C346215DD5E5}" type="parTrans" cxnId="{6062FFBD-BCE3-4A2A-B2AF-803885C28650}">
      <dgm:prSet/>
      <dgm:spPr/>
      <dgm:t>
        <a:bodyPr/>
        <a:lstStyle/>
        <a:p>
          <a:endParaRPr lang="ru-RU"/>
        </a:p>
      </dgm:t>
    </dgm:pt>
    <dgm:pt modelId="{F8AB8CCF-0622-4F06-BD78-9282934CFC19}" type="sibTrans" cxnId="{6062FFBD-BCE3-4A2A-B2AF-803885C28650}">
      <dgm:prSet/>
      <dgm:spPr/>
      <dgm:t>
        <a:bodyPr/>
        <a:lstStyle/>
        <a:p>
          <a:endParaRPr lang="ru-RU"/>
        </a:p>
      </dgm:t>
    </dgm:pt>
    <dgm:pt modelId="{709A28B3-20C9-4010-93E6-04CDB68F72E0}" type="pres">
      <dgm:prSet presAssocID="{D1EBD805-01C5-4224-B1D5-EE6B7E9CA5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C1BE31-A196-4E9E-82CC-B69C39C68A22}" type="pres">
      <dgm:prSet presAssocID="{F4CC3143-EFDF-464C-ACB6-D64EAA572256}" presName="compNode" presStyleCnt="0"/>
      <dgm:spPr/>
    </dgm:pt>
    <dgm:pt modelId="{416BBE11-3FEA-4C42-AD0F-F411CB29307C}" type="pres">
      <dgm:prSet presAssocID="{F4CC3143-EFDF-464C-ACB6-D64EAA572256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9AB5678-C3C7-4D64-A2CE-B1E40B7746DA}" type="pres">
      <dgm:prSet presAssocID="{F4CC3143-EFDF-464C-ACB6-D64EAA572256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0DE3D-D12D-43B6-B630-59EBD9877111}" type="pres">
      <dgm:prSet presAssocID="{CCDC0612-E472-48BB-A614-41B1AD1186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1820E7-77F2-4EBC-83B6-0BAC8CEAF68F}" type="pres">
      <dgm:prSet presAssocID="{08684167-2A80-47C5-ACFA-43D6898E6609}" presName="compNode" presStyleCnt="0"/>
      <dgm:spPr/>
    </dgm:pt>
    <dgm:pt modelId="{81A3C0BE-8349-4E88-968C-69AA8AE6B9E9}" type="pres">
      <dgm:prSet presAssocID="{08684167-2A80-47C5-ACFA-43D6898E6609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F60909A0-F450-4DC8-B1DA-C612D19075E3}" type="pres">
      <dgm:prSet presAssocID="{08684167-2A80-47C5-ACFA-43D6898E6609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FB35A-CE8E-4EC6-A21A-B6CF42D4107D}" type="pres">
      <dgm:prSet presAssocID="{8FC924EB-219F-4313-98E5-BE20940F495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0AF422-E438-4BA0-A2C7-A13AECF85DD7}" type="pres">
      <dgm:prSet presAssocID="{331C7709-28D4-437E-9315-09FBB6811D33}" presName="compNode" presStyleCnt="0"/>
      <dgm:spPr/>
    </dgm:pt>
    <dgm:pt modelId="{A368A3EA-C454-4F0C-8536-311C712737DF}" type="pres">
      <dgm:prSet presAssocID="{331C7709-28D4-437E-9315-09FBB6811D33}" presName="pictRect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AA357ADD-8EAB-41C7-B74F-7F4CD901EBD9}" type="pres">
      <dgm:prSet presAssocID="{331C7709-28D4-437E-9315-09FBB6811D33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8FA62-061F-44AA-B84B-69221C5404AF}" type="pres">
      <dgm:prSet presAssocID="{17D13B14-3C9D-48FD-A1E1-0D7645E8F5B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A3FAA5-FDE1-44A6-ACB9-206AF7798A90}" type="pres">
      <dgm:prSet presAssocID="{32306C2B-0DA3-43D6-87B0-8605117AAAFD}" presName="compNode" presStyleCnt="0"/>
      <dgm:spPr/>
    </dgm:pt>
    <dgm:pt modelId="{58919C65-4740-42BE-B344-54559184E0D3}" type="pres">
      <dgm:prSet presAssocID="{32306C2B-0DA3-43D6-87B0-8605117AAAFD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22D74C99-6E16-48EE-BD57-C206CED13D04}" type="pres">
      <dgm:prSet presAssocID="{32306C2B-0DA3-43D6-87B0-8605117AAAFD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F4C758-757B-46A9-A72D-ECF291A47085}" type="presOf" srcId="{17D13B14-3C9D-48FD-A1E1-0D7645E8F5B8}" destId="{2AA8FA62-061F-44AA-B84B-69221C5404AF}" srcOrd="0" destOrd="0" presId="urn:microsoft.com/office/officeart/2005/8/layout/pList1"/>
    <dgm:cxn modelId="{5ED98617-CEBF-43BC-9E2D-321AD23A38E8}" type="presOf" srcId="{32306C2B-0DA3-43D6-87B0-8605117AAAFD}" destId="{22D74C99-6E16-48EE-BD57-C206CED13D04}" srcOrd="0" destOrd="0" presId="urn:microsoft.com/office/officeart/2005/8/layout/pList1"/>
    <dgm:cxn modelId="{A0F9A99B-FDC0-4F21-8C8F-EB293F78289F}" type="presOf" srcId="{8FC924EB-219F-4313-98E5-BE20940F4952}" destId="{4F9FB35A-CE8E-4EC6-A21A-B6CF42D4107D}" srcOrd="0" destOrd="0" presId="urn:microsoft.com/office/officeart/2005/8/layout/pList1"/>
    <dgm:cxn modelId="{9E1B5C68-6666-439E-9778-4950FB2AB209}" srcId="{D1EBD805-01C5-4224-B1D5-EE6B7E9CA5BA}" destId="{331C7709-28D4-437E-9315-09FBB6811D33}" srcOrd="2" destOrd="0" parTransId="{54F47C78-B4E4-4C95-9D29-7EC500E86E8D}" sibTransId="{17D13B14-3C9D-48FD-A1E1-0D7645E8F5B8}"/>
    <dgm:cxn modelId="{46B1E7F6-AF67-434D-A124-31D901B48757}" srcId="{D1EBD805-01C5-4224-B1D5-EE6B7E9CA5BA}" destId="{08684167-2A80-47C5-ACFA-43D6898E6609}" srcOrd="1" destOrd="0" parTransId="{85D21988-0FB3-4D4B-B994-B82A891CCB14}" sibTransId="{8FC924EB-219F-4313-98E5-BE20940F4952}"/>
    <dgm:cxn modelId="{AACB777E-84C9-43E9-B258-14F8C3727CA1}" type="presOf" srcId="{331C7709-28D4-437E-9315-09FBB6811D33}" destId="{AA357ADD-8EAB-41C7-B74F-7F4CD901EBD9}" srcOrd="0" destOrd="0" presId="urn:microsoft.com/office/officeart/2005/8/layout/pList1"/>
    <dgm:cxn modelId="{01EC43DB-7622-4338-9DEC-F564D7A6E79D}" srcId="{D1EBD805-01C5-4224-B1D5-EE6B7E9CA5BA}" destId="{F4CC3143-EFDF-464C-ACB6-D64EAA572256}" srcOrd="0" destOrd="0" parTransId="{AB12E6EC-45BE-4785-8508-BFC2BAF99905}" sibTransId="{CCDC0612-E472-48BB-A614-41B1AD11862A}"/>
    <dgm:cxn modelId="{D14CD89B-29E1-49C0-846E-C71455BEC2F8}" type="presOf" srcId="{CCDC0612-E472-48BB-A614-41B1AD11862A}" destId="{5F70DE3D-D12D-43B6-B630-59EBD9877111}" srcOrd="0" destOrd="0" presId="urn:microsoft.com/office/officeart/2005/8/layout/pList1"/>
    <dgm:cxn modelId="{6062FFBD-BCE3-4A2A-B2AF-803885C28650}" srcId="{D1EBD805-01C5-4224-B1D5-EE6B7E9CA5BA}" destId="{32306C2B-0DA3-43D6-87B0-8605117AAAFD}" srcOrd="3" destOrd="0" parTransId="{4DED89C2-6553-409C-92C4-C346215DD5E5}" sibTransId="{F8AB8CCF-0622-4F06-BD78-9282934CFC19}"/>
    <dgm:cxn modelId="{B1F2EFEA-5E1F-41EE-A00A-17ECF651F7C7}" type="presOf" srcId="{08684167-2A80-47C5-ACFA-43D6898E6609}" destId="{F60909A0-F450-4DC8-B1DA-C612D19075E3}" srcOrd="0" destOrd="0" presId="urn:microsoft.com/office/officeart/2005/8/layout/pList1"/>
    <dgm:cxn modelId="{7A4DB5FD-967A-4F5F-B572-6BEE4EDC3D66}" type="presOf" srcId="{D1EBD805-01C5-4224-B1D5-EE6B7E9CA5BA}" destId="{709A28B3-20C9-4010-93E6-04CDB68F72E0}" srcOrd="0" destOrd="0" presId="urn:microsoft.com/office/officeart/2005/8/layout/pList1"/>
    <dgm:cxn modelId="{E38DB617-C6B5-499B-945B-B6788F472D08}" type="presOf" srcId="{F4CC3143-EFDF-464C-ACB6-D64EAA572256}" destId="{69AB5678-C3C7-4D64-A2CE-B1E40B7746DA}" srcOrd="0" destOrd="0" presId="urn:microsoft.com/office/officeart/2005/8/layout/pList1"/>
    <dgm:cxn modelId="{D77FB7F0-6434-4FCD-936F-288B4A4B7DEE}" type="presParOf" srcId="{709A28B3-20C9-4010-93E6-04CDB68F72E0}" destId="{D4C1BE31-A196-4E9E-82CC-B69C39C68A22}" srcOrd="0" destOrd="0" presId="urn:microsoft.com/office/officeart/2005/8/layout/pList1"/>
    <dgm:cxn modelId="{039309B5-F192-4E09-AEFF-65D3FF346959}" type="presParOf" srcId="{D4C1BE31-A196-4E9E-82CC-B69C39C68A22}" destId="{416BBE11-3FEA-4C42-AD0F-F411CB29307C}" srcOrd="0" destOrd="0" presId="urn:microsoft.com/office/officeart/2005/8/layout/pList1"/>
    <dgm:cxn modelId="{20F05C30-659A-46B3-BBC7-FDB7DF36260B}" type="presParOf" srcId="{D4C1BE31-A196-4E9E-82CC-B69C39C68A22}" destId="{69AB5678-C3C7-4D64-A2CE-B1E40B7746DA}" srcOrd="1" destOrd="0" presId="urn:microsoft.com/office/officeart/2005/8/layout/pList1"/>
    <dgm:cxn modelId="{1CF4DF41-FF56-427F-B651-8E4BC42471CA}" type="presParOf" srcId="{709A28B3-20C9-4010-93E6-04CDB68F72E0}" destId="{5F70DE3D-D12D-43B6-B630-59EBD9877111}" srcOrd="1" destOrd="0" presId="urn:microsoft.com/office/officeart/2005/8/layout/pList1"/>
    <dgm:cxn modelId="{F7EE2ECB-5E11-400A-B552-99CD23F8517C}" type="presParOf" srcId="{709A28B3-20C9-4010-93E6-04CDB68F72E0}" destId="{121820E7-77F2-4EBC-83B6-0BAC8CEAF68F}" srcOrd="2" destOrd="0" presId="urn:microsoft.com/office/officeart/2005/8/layout/pList1"/>
    <dgm:cxn modelId="{CFBF0A57-839C-4B07-8954-32A22FFD9790}" type="presParOf" srcId="{121820E7-77F2-4EBC-83B6-0BAC8CEAF68F}" destId="{81A3C0BE-8349-4E88-968C-69AA8AE6B9E9}" srcOrd="0" destOrd="0" presId="urn:microsoft.com/office/officeart/2005/8/layout/pList1"/>
    <dgm:cxn modelId="{047BB89B-E60D-4417-816D-B331ED0784DF}" type="presParOf" srcId="{121820E7-77F2-4EBC-83B6-0BAC8CEAF68F}" destId="{F60909A0-F450-4DC8-B1DA-C612D19075E3}" srcOrd="1" destOrd="0" presId="urn:microsoft.com/office/officeart/2005/8/layout/pList1"/>
    <dgm:cxn modelId="{2DBA6F99-4F06-4373-AC55-A94E15436691}" type="presParOf" srcId="{709A28B3-20C9-4010-93E6-04CDB68F72E0}" destId="{4F9FB35A-CE8E-4EC6-A21A-B6CF42D4107D}" srcOrd="3" destOrd="0" presId="urn:microsoft.com/office/officeart/2005/8/layout/pList1"/>
    <dgm:cxn modelId="{C0948261-4DE6-40BF-BC2C-A18B9F3920B2}" type="presParOf" srcId="{709A28B3-20C9-4010-93E6-04CDB68F72E0}" destId="{970AF422-E438-4BA0-A2C7-A13AECF85DD7}" srcOrd="4" destOrd="0" presId="urn:microsoft.com/office/officeart/2005/8/layout/pList1"/>
    <dgm:cxn modelId="{A12147CC-D852-4545-9EB0-67CF077F214D}" type="presParOf" srcId="{970AF422-E438-4BA0-A2C7-A13AECF85DD7}" destId="{A368A3EA-C454-4F0C-8536-311C712737DF}" srcOrd="0" destOrd="0" presId="urn:microsoft.com/office/officeart/2005/8/layout/pList1"/>
    <dgm:cxn modelId="{B2444B26-6AD9-4D07-87F7-3A69C3E370C6}" type="presParOf" srcId="{970AF422-E438-4BA0-A2C7-A13AECF85DD7}" destId="{AA357ADD-8EAB-41C7-B74F-7F4CD901EBD9}" srcOrd="1" destOrd="0" presId="urn:microsoft.com/office/officeart/2005/8/layout/pList1"/>
    <dgm:cxn modelId="{1A7DF330-4BE4-461A-B61F-8B3F90A2599B}" type="presParOf" srcId="{709A28B3-20C9-4010-93E6-04CDB68F72E0}" destId="{2AA8FA62-061F-44AA-B84B-69221C5404AF}" srcOrd="5" destOrd="0" presId="urn:microsoft.com/office/officeart/2005/8/layout/pList1"/>
    <dgm:cxn modelId="{7CB51780-BDC0-4C4F-9A33-E79F7F67D08C}" type="presParOf" srcId="{709A28B3-20C9-4010-93E6-04CDB68F72E0}" destId="{A2A3FAA5-FDE1-44A6-ACB9-206AF7798A90}" srcOrd="6" destOrd="0" presId="urn:microsoft.com/office/officeart/2005/8/layout/pList1"/>
    <dgm:cxn modelId="{E268D048-AB20-4FCF-8510-25FE2E12B359}" type="presParOf" srcId="{A2A3FAA5-FDE1-44A6-ACB9-206AF7798A90}" destId="{58919C65-4740-42BE-B344-54559184E0D3}" srcOrd="0" destOrd="0" presId="urn:microsoft.com/office/officeart/2005/8/layout/pList1"/>
    <dgm:cxn modelId="{CE10198A-19A8-4D23-B7C7-6E17DFC91FF2}" type="presParOf" srcId="{A2A3FAA5-FDE1-44A6-ACB9-206AF7798A90}" destId="{22D74C99-6E16-48EE-BD57-C206CED13D0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EBD805-01C5-4224-B1D5-EE6B7E9CA5BA}" type="doc">
      <dgm:prSet loTypeId="urn:microsoft.com/office/officeart/2005/8/layout/p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4CC3143-EFDF-464C-ACB6-D64EAA572256}">
      <dgm:prSet phldrT="[Текст]" custT="1"/>
      <dgm:spPr/>
      <dgm:t>
        <a:bodyPr/>
        <a:lstStyle/>
        <a:p>
          <a:r>
            <a:rPr lang="ru-RU" sz="2000" dirty="0" smtClean="0"/>
            <a:t>Арутюнов Игорь Александрович – </a:t>
          </a:r>
          <a:endParaRPr lang="ru-RU" sz="2000" dirty="0"/>
        </a:p>
      </dgm:t>
    </dgm:pt>
    <dgm:pt modelId="{AB12E6EC-45BE-4785-8508-BFC2BAF99905}" type="parTrans" cxnId="{01EC43DB-7622-4338-9DEC-F564D7A6E79D}">
      <dgm:prSet/>
      <dgm:spPr/>
      <dgm:t>
        <a:bodyPr/>
        <a:lstStyle/>
        <a:p>
          <a:endParaRPr lang="ru-RU"/>
        </a:p>
      </dgm:t>
    </dgm:pt>
    <dgm:pt modelId="{CCDC0612-E472-48BB-A614-41B1AD11862A}" type="sibTrans" cxnId="{01EC43DB-7622-4338-9DEC-F564D7A6E79D}">
      <dgm:prSet/>
      <dgm:spPr/>
      <dgm:t>
        <a:bodyPr/>
        <a:lstStyle/>
        <a:p>
          <a:endParaRPr lang="ru-RU"/>
        </a:p>
      </dgm:t>
    </dgm:pt>
    <dgm:pt modelId="{331C7709-28D4-437E-9315-09FBB6811D33}">
      <dgm:prSet phldrT="[Текст]" custT="1"/>
      <dgm:spPr/>
      <dgm:t>
        <a:bodyPr/>
        <a:lstStyle/>
        <a:p>
          <a:r>
            <a:rPr lang="ru-RU" sz="2000" dirty="0" err="1" smtClean="0"/>
            <a:t>Малбиев</a:t>
          </a:r>
          <a:r>
            <a:rPr lang="ru-RU" sz="2000" dirty="0" smtClean="0"/>
            <a:t> Михаил Вячеславович -</a:t>
          </a:r>
          <a:endParaRPr lang="ru-RU" sz="2000" dirty="0"/>
        </a:p>
      </dgm:t>
    </dgm:pt>
    <dgm:pt modelId="{54F47C78-B4E4-4C95-9D29-7EC500E86E8D}" type="parTrans" cxnId="{9E1B5C68-6666-439E-9778-4950FB2AB209}">
      <dgm:prSet/>
      <dgm:spPr/>
      <dgm:t>
        <a:bodyPr/>
        <a:lstStyle/>
        <a:p>
          <a:endParaRPr lang="ru-RU"/>
        </a:p>
      </dgm:t>
    </dgm:pt>
    <dgm:pt modelId="{17D13B14-3C9D-48FD-A1E1-0D7645E8F5B8}" type="sibTrans" cxnId="{9E1B5C68-6666-439E-9778-4950FB2AB209}">
      <dgm:prSet/>
      <dgm:spPr/>
      <dgm:t>
        <a:bodyPr/>
        <a:lstStyle/>
        <a:p>
          <a:endParaRPr lang="ru-RU"/>
        </a:p>
      </dgm:t>
    </dgm:pt>
    <dgm:pt modelId="{32306C2B-0DA3-43D6-87B0-8605117AAAFD}">
      <dgm:prSet phldrT="[Текст]" custT="1"/>
      <dgm:spPr/>
      <dgm:t>
        <a:bodyPr/>
        <a:lstStyle/>
        <a:p>
          <a:r>
            <a:rPr lang="ru-RU" sz="1400" dirty="0" smtClean="0"/>
            <a:t> победитель регионального этапа Всероссийского конкурса «Сердце отдаю детям» в 2022 году</a:t>
          </a:r>
          <a:endParaRPr lang="ru-RU" sz="1400" dirty="0"/>
        </a:p>
      </dgm:t>
    </dgm:pt>
    <dgm:pt modelId="{4DED89C2-6553-409C-92C4-C346215DD5E5}" type="parTrans" cxnId="{6062FFBD-BCE3-4A2A-B2AF-803885C28650}">
      <dgm:prSet/>
      <dgm:spPr/>
      <dgm:t>
        <a:bodyPr/>
        <a:lstStyle/>
        <a:p>
          <a:endParaRPr lang="ru-RU"/>
        </a:p>
      </dgm:t>
    </dgm:pt>
    <dgm:pt modelId="{F8AB8CCF-0622-4F06-BD78-9282934CFC19}" type="sibTrans" cxnId="{6062FFBD-BCE3-4A2A-B2AF-803885C28650}">
      <dgm:prSet/>
      <dgm:spPr/>
      <dgm:t>
        <a:bodyPr/>
        <a:lstStyle/>
        <a:p>
          <a:endParaRPr lang="ru-RU"/>
        </a:p>
      </dgm:t>
    </dgm:pt>
    <dgm:pt modelId="{08684167-2A80-47C5-ACFA-43D6898E6609}">
      <dgm:prSet phldrT="[Текст]" custT="1"/>
      <dgm:spPr/>
      <dgm:t>
        <a:bodyPr/>
        <a:lstStyle/>
        <a:p>
          <a:r>
            <a:rPr lang="ru-RU" sz="1400" dirty="0" smtClean="0"/>
            <a:t>призер </a:t>
          </a:r>
          <a:r>
            <a:rPr lang="en-US" sz="1400" dirty="0" smtClean="0"/>
            <a:t>III</a:t>
          </a:r>
          <a:r>
            <a:rPr lang="ru-RU" sz="1400" dirty="0" smtClean="0"/>
            <a:t> степени регионального этапа Всероссийского конкурса «Сердце отдаю детям» в 2017 году </a:t>
          </a:r>
          <a:endParaRPr lang="ru-RU" sz="1400" dirty="0"/>
        </a:p>
      </dgm:t>
    </dgm:pt>
    <dgm:pt modelId="{8FC924EB-219F-4313-98E5-BE20940F4952}" type="sibTrans" cxnId="{46B1E7F6-AF67-434D-A124-31D901B48757}">
      <dgm:prSet/>
      <dgm:spPr/>
      <dgm:t>
        <a:bodyPr/>
        <a:lstStyle/>
        <a:p>
          <a:endParaRPr lang="ru-RU"/>
        </a:p>
      </dgm:t>
    </dgm:pt>
    <dgm:pt modelId="{85D21988-0FB3-4D4B-B994-B82A891CCB14}" type="parTrans" cxnId="{46B1E7F6-AF67-434D-A124-31D901B48757}">
      <dgm:prSet/>
      <dgm:spPr/>
      <dgm:t>
        <a:bodyPr/>
        <a:lstStyle/>
        <a:p>
          <a:endParaRPr lang="ru-RU"/>
        </a:p>
      </dgm:t>
    </dgm:pt>
    <dgm:pt modelId="{709A28B3-20C9-4010-93E6-04CDB68F72E0}" type="pres">
      <dgm:prSet presAssocID="{D1EBD805-01C5-4224-B1D5-EE6B7E9CA5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C1BE31-A196-4E9E-82CC-B69C39C68A22}" type="pres">
      <dgm:prSet presAssocID="{F4CC3143-EFDF-464C-ACB6-D64EAA572256}" presName="compNode" presStyleCnt="0"/>
      <dgm:spPr/>
    </dgm:pt>
    <dgm:pt modelId="{416BBE11-3FEA-4C42-AD0F-F411CB29307C}" type="pres">
      <dgm:prSet presAssocID="{F4CC3143-EFDF-464C-ACB6-D64EAA572256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9AB5678-C3C7-4D64-A2CE-B1E40B7746DA}" type="pres">
      <dgm:prSet presAssocID="{F4CC3143-EFDF-464C-ACB6-D64EAA572256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0DE3D-D12D-43B6-B630-59EBD9877111}" type="pres">
      <dgm:prSet presAssocID="{CCDC0612-E472-48BB-A614-41B1AD1186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1820E7-77F2-4EBC-83B6-0BAC8CEAF68F}" type="pres">
      <dgm:prSet presAssocID="{08684167-2A80-47C5-ACFA-43D6898E6609}" presName="compNode" presStyleCnt="0"/>
      <dgm:spPr/>
    </dgm:pt>
    <dgm:pt modelId="{81A3C0BE-8349-4E88-968C-69AA8AE6B9E9}" type="pres">
      <dgm:prSet presAssocID="{08684167-2A80-47C5-ACFA-43D6898E660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60909A0-F450-4DC8-B1DA-C612D19075E3}" type="pres">
      <dgm:prSet presAssocID="{08684167-2A80-47C5-ACFA-43D6898E6609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FB35A-CE8E-4EC6-A21A-B6CF42D4107D}" type="pres">
      <dgm:prSet presAssocID="{8FC924EB-219F-4313-98E5-BE20940F495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0AF422-E438-4BA0-A2C7-A13AECF85DD7}" type="pres">
      <dgm:prSet presAssocID="{331C7709-28D4-437E-9315-09FBB6811D33}" presName="compNode" presStyleCnt="0"/>
      <dgm:spPr/>
    </dgm:pt>
    <dgm:pt modelId="{A368A3EA-C454-4F0C-8536-311C712737DF}" type="pres">
      <dgm:prSet presAssocID="{331C7709-28D4-437E-9315-09FBB6811D33}" presName="pictRect" presStyleLbl="node1" presStyleIdx="2" presStyleCnt="4" custLinFactNeighborX="387" custLinFactNeighborY="-233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357ADD-8EAB-41C7-B74F-7F4CD901EBD9}" type="pres">
      <dgm:prSet presAssocID="{331C7709-28D4-437E-9315-09FBB6811D33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8FA62-061F-44AA-B84B-69221C5404AF}" type="pres">
      <dgm:prSet presAssocID="{17D13B14-3C9D-48FD-A1E1-0D7645E8F5B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A3FAA5-FDE1-44A6-ACB9-206AF7798A90}" type="pres">
      <dgm:prSet presAssocID="{32306C2B-0DA3-43D6-87B0-8605117AAAFD}" presName="compNode" presStyleCnt="0"/>
      <dgm:spPr/>
    </dgm:pt>
    <dgm:pt modelId="{58919C65-4740-42BE-B344-54559184E0D3}" type="pres">
      <dgm:prSet presAssocID="{32306C2B-0DA3-43D6-87B0-8605117AAAFD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D74C99-6E16-48EE-BD57-C206CED13D04}" type="pres">
      <dgm:prSet presAssocID="{32306C2B-0DA3-43D6-87B0-8605117AAAFD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7EFCFC-2688-4DA8-875A-3CBE89044E6D}" type="presOf" srcId="{F4CC3143-EFDF-464C-ACB6-D64EAA572256}" destId="{69AB5678-C3C7-4D64-A2CE-B1E40B7746DA}" srcOrd="0" destOrd="0" presId="urn:microsoft.com/office/officeart/2005/8/layout/pList1"/>
    <dgm:cxn modelId="{46B1E7F6-AF67-434D-A124-31D901B48757}" srcId="{D1EBD805-01C5-4224-B1D5-EE6B7E9CA5BA}" destId="{08684167-2A80-47C5-ACFA-43D6898E6609}" srcOrd="1" destOrd="0" parTransId="{85D21988-0FB3-4D4B-B994-B82A891CCB14}" sibTransId="{8FC924EB-219F-4313-98E5-BE20940F4952}"/>
    <dgm:cxn modelId="{9E1B5C68-6666-439E-9778-4950FB2AB209}" srcId="{D1EBD805-01C5-4224-B1D5-EE6B7E9CA5BA}" destId="{331C7709-28D4-437E-9315-09FBB6811D33}" srcOrd="2" destOrd="0" parTransId="{54F47C78-B4E4-4C95-9D29-7EC500E86E8D}" sibTransId="{17D13B14-3C9D-48FD-A1E1-0D7645E8F5B8}"/>
    <dgm:cxn modelId="{59E43718-A6F6-4BED-8753-0010494F7DFC}" type="presOf" srcId="{08684167-2A80-47C5-ACFA-43D6898E6609}" destId="{F60909A0-F450-4DC8-B1DA-C612D19075E3}" srcOrd="0" destOrd="0" presId="urn:microsoft.com/office/officeart/2005/8/layout/pList1"/>
    <dgm:cxn modelId="{6062FFBD-BCE3-4A2A-B2AF-803885C28650}" srcId="{D1EBD805-01C5-4224-B1D5-EE6B7E9CA5BA}" destId="{32306C2B-0DA3-43D6-87B0-8605117AAAFD}" srcOrd="3" destOrd="0" parTransId="{4DED89C2-6553-409C-92C4-C346215DD5E5}" sibTransId="{F8AB8CCF-0622-4F06-BD78-9282934CFC19}"/>
    <dgm:cxn modelId="{8EA6E496-BD21-474E-9E1E-0561B1785EBE}" type="presOf" srcId="{17D13B14-3C9D-48FD-A1E1-0D7645E8F5B8}" destId="{2AA8FA62-061F-44AA-B84B-69221C5404AF}" srcOrd="0" destOrd="0" presId="urn:microsoft.com/office/officeart/2005/8/layout/pList1"/>
    <dgm:cxn modelId="{01EC43DB-7622-4338-9DEC-F564D7A6E79D}" srcId="{D1EBD805-01C5-4224-B1D5-EE6B7E9CA5BA}" destId="{F4CC3143-EFDF-464C-ACB6-D64EAA572256}" srcOrd="0" destOrd="0" parTransId="{AB12E6EC-45BE-4785-8508-BFC2BAF99905}" sibTransId="{CCDC0612-E472-48BB-A614-41B1AD11862A}"/>
    <dgm:cxn modelId="{C5EA1E96-F7B1-43D5-AF55-A5514B8E1734}" type="presOf" srcId="{CCDC0612-E472-48BB-A614-41B1AD11862A}" destId="{5F70DE3D-D12D-43B6-B630-59EBD9877111}" srcOrd="0" destOrd="0" presId="urn:microsoft.com/office/officeart/2005/8/layout/pList1"/>
    <dgm:cxn modelId="{BE934AA2-0A0A-4CC3-BAAD-B70C9FEB7ED3}" type="presOf" srcId="{331C7709-28D4-437E-9315-09FBB6811D33}" destId="{AA357ADD-8EAB-41C7-B74F-7F4CD901EBD9}" srcOrd="0" destOrd="0" presId="urn:microsoft.com/office/officeart/2005/8/layout/pList1"/>
    <dgm:cxn modelId="{5B1E4F39-D94C-44FC-A1A5-0FA0EFBFF486}" type="presOf" srcId="{8FC924EB-219F-4313-98E5-BE20940F4952}" destId="{4F9FB35A-CE8E-4EC6-A21A-B6CF42D4107D}" srcOrd="0" destOrd="0" presId="urn:microsoft.com/office/officeart/2005/8/layout/pList1"/>
    <dgm:cxn modelId="{3173A078-1149-4240-929E-63F3EA168115}" type="presOf" srcId="{32306C2B-0DA3-43D6-87B0-8605117AAAFD}" destId="{22D74C99-6E16-48EE-BD57-C206CED13D04}" srcOrd="0" destOrd="0" presId="urn:microsoft.com/office/officeart/2005/8/layout/pList1"/>
    <dgm:cxn modelId="{63593807-5646-4AD4-A439-97FEA5F7A1D8}" type="presOf" srcId="{D1EBD805-01C5-4224-B1D5-EE6B7E9CA5BA}" destId="{709A28B3-20C9-4010-93E6-04CDB68F72E0}" srcOrd="0" destOrd="0" presId="urn:microsoft.com/office/officeart/2005/8/layout/pList1"/>
    <dgm:cxn modelId="{A9885A66-E5D2-4118-B359-192D0AA2C461}" type="presParOf" srcId="{709A28B3-20C9-4010-93E6-04CDB68F72E0}" destId="{D4C1BE31-A196-4E9E-82CC-B69C39C68A22}" srcOrd="0" destOrd="0" presId="urn:microsoft.com/office/officeart/2005/8/layout/pList1"/>
    <dgm:cxn modelId="{AAF1A12C-BD2D-4F61-A081-549700071685}" type="presParOf" srcId="{D4C1BE31-A196-4E9E-82CC-B69C39C68A22}" destId="{416BBE11-3FEA-4C42-AD0F-F411CB29307C}" srcOrd="0" destOrd="0" presId="urn:microsoft.com/office/officeart/2005/8/layout/pList1"/>
    <dgm:cxn modelId="{4A19316E-3596-4846-85B6-0836C0A79BCC}" type="presParOf" srcId="{D4C1BE31-A196-4E9E-82CC-B69C39C68A22}" destId="{69AB5678-C3C7-4D64-A2CE-B1E40B7746DA}" srcOrd="1" destOrd="0" presId="urn:microsoft.com/office/officeart/2005/8/layout/pList1"/>
    <dgm:cxn modelId="{E7F6B1CB-B26B-445D-8244-3A828A635726}" type="presParOf" srcId="{709A28B3-20C9-4010-93E6-04CDB68F72E0}" destId="{5F70DE3D-D12D-43B6-B630-59EBD9877111}" srcOrd="1" destOrd="0" presId="urn:microsoft.com/office/officeart/2005/8/layout/pList1"/>
    <dgm:cxn modelId="{0508EF3E-D782-439C-BF65-674919892FA4}" type="presParOf" srcId="{709A28B3-20C9-4010-93E6-04CDB68F72E0}" destId="{121820E7-77F2-4EBC-83B6-0BAC8CEAF68F}" srcOrd="2" destOrd="0" presId="urn:microsoft.com/office/officeart/2005/8/layout/pList1"/>
    <dgm:cxn modelId="{4BCE7C43-400B-46A6-BC01-F4556BCD8F13}" type="presParOf" srcId="{121820E7-77F2-4EBC-83B6-0BAC8CEAF68F}" destId="{81A3C0BE-8349-4E88-968C-69AA8AE6B9E9}" srcOrd="0" destOrd="0" presId="urn:microsoft.com/office/officeart/2005/8/layout/pList1"/>
    <dgm:cxn modelId="{44DBA987-FF1D-4B2C-A7C2-C3B3643F2621}" type="presParOf" srcId="{121820E7-77F2-4EBC-83B6-0BAC8CEAF68F}" destId="{F60909A0-F450-4DC8-B1DA-C612D19075E3}" srcOrd="1" destOrd="0" presId="urn:microsoft.com/office/officeart/2005/8/layout/pList1"/>
    <dgm:cxn modelId="{B1BCA0A9-BD42-48FA-BBC3-E0ED511DEF63}" type="presParOf" srcId="{709A28B3-20C9-4010-93E6-04CDB68F72E0}" destId="{4F9FB35A-CE8E-4EC6-A21A-B6CF42D4107D}" srcOrd="3" destOrd="0" presId="urn:microsoft.com/office/officeart/2005/8/layout/pList1"/>
    <dgm:cxn modelId="{72E154C7-B1E8-4765-9EC3-699BAA5A1296}" type="presParOf" srcId="{709A28B3-20C9-4010-93E6-04CDB68F72E0}" destId="{970AF422-E438-4BA0-A2C7-A13AECF85DD7}" srcOrd="4" destOrd="0" presId="urn:microsoft.com/office/officeart/2005/8/layout/pList1"/>
    <dgm:cxn modelId="{B25F32AF-2FBF-41DE-A9B4-4302F09E258A}" type="presParOf" srcId="{970AF422-E438-4BA0-A2C7-A13AECF85DD7}" destId="{A368A3EA-C454-4F0C-8536-311C712737DF}" srcOrd="0" destOrd="0" presId="urn:microsoft.com/office/officeart/2005/8/layout/pList1"/>
    <dgm:cxn modelId="{EB620EA9-E66D-49C6-A75A-7E520DC2C24F}" type="presParOf" srcId="{970AF422-E438-4BA0-A2C7-A13AECF85DD7}" destId="{AA357ADD-8EAB-41C7-B74F-7F4CD901EBD9}" srcOrd="1" destOrd="0" presId="urn:microsoft.com/office/officeart/2005/8/layout/pList1"/>
    <dgm:cxn modelId="{A67938D1-3116-430B-8DB2-2ECA7EF450F5}" type="presParOf" srcId="{709A28B3-20C9-4010-93E6-04CDB68F72E0}" destId="{2AA8FA62-061F-44AA-B84B-69221C5404AF}" srcOrd="5" destOrd="0" presId="urn:microsoft.com/office/officeart/2005/8/layout/pList1"/>
    <dgm:cxn modelId="{7C6D3CC0-D70E-478A-9102-620CBF6AABD0}" type="presParOf" srcId="{709A28B3-20C9-4010-93E6-04CDB68F72E0}" destId="{A2A3FAA5-FDE1-44A6-ACB9-206AF7798A90}" srcOrd="6" destOrd="0" presId="urn:microsoft.com/office/officeart/2005/8/layout/pList1"/>
    <dgm:cxn modelId="{3A4F9C46-B56C-4882-BC31-B36152A78A42}" type="presParOf" srcId="{A2A3FAA5-FDE1-44A6-ACB9-206AF7798A90}" destId="{58919C65-4740-42BE-B344-54559184E0D3}" srcOrd="0" destOrd="0" presId="urn:microsoft.com/office/officeart/2005/8/layout/pList1"/>
    <dgm:cxn modelId="{4B5C7CB4-ED6D-4D54-B448-4349CDB66E28}" type="presParOf" srcId="{A2A3FAA5-FDE1-44A6-ACB9-206AF7798A90}" destId="{22D74C99-6E16-48EE-BD57-C206CED13D0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28E419-8832-4B17-804E-B4E9C895862B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728C27E-7FC1-490B-A368-1FE14CBFC5CD}">
      <dgm:prSet phldrT="[Текст]" custT="1"/>
      <dgm:spPr/>
      <dgm:t>
        <a:bodyPr/>
        <a:lstStyle/>
        <a:p>
          <a:r>
            <a:rPr lang="ru-RU" sz="1200" dirty="0" smtClean="0"/>
            <a:t>активный туризм</a:t>
          </a:r>
          <a:endParaRPr lang="ru-RU" sz="1200" dirty="0"/>
        </a:p>
      </dgm:t>
    </dgm:pt>
    <dgm:pt modelId="{CA8C1A63-6032-41C2-A7CA-24138B2A7D06}" type="parTrans" cxnId="{A60C08EC-F672-4687-A5C2-A5E0B43F06A8}">
      <dgm:prSet/>
      <dgm:spPr/>
      <dgm:t>
        <a:bodyPr/>
        <a:lstStyle/>
        <a:p>
          <a:endParaRPr lang="ru-RU"/>
        </a:p>
      </dgm:t>
    </dgm:pt>
    <dgm:pt modelId="{D3BEDC08-80BA-4F8E-A4D3-570BF03FB5B4}" type="sibTrans" cxnId="{A60C08EC-F672-4687-A5C2-A5E0B43F06A8}">
      <dgm:prSet/>
      <dgm:spPr/>
      <dgm:t>
        <a:bodyPr/>
        <a:lstStyle/>
        <a:p>
          <a:endParaRPr lang="ru-RU"/>
        </a:p>
      </dgm:t>
    </dgm:pt>
    <dgm:pt modelId="{353B9C0B-AC7A-4AA4-B735-5425CB198D10}">
      <dgm:prSet phldrT="[Текст]" custT="1"/>
      <dgm:spPr/>
      <dgm:t>
        <a:bodyPr/>
        <a:lstStyle/>
        <a:p>
          <a:r>
            <a:rPr lang="ru-RU" sz="1400" dirty="0" smtClean="0"/>
            <a:t>регионоведение</a:t>
          </a:r>
          <a:endParaRPr lang="ru-RU" sz="1400" dirty="0"/>
        </a:p>
      </dgm:t>
    </dgm:pt>
    <dgm:pt modelId="{8ED96312-0EF9-487C-A04B-6BAAC54546A8}" type="parTrans" cxnId="{C6B757B7-DB8C-4240-BC9C-FE998A166215}">
      <dgm:prSet/>
      <dgm:spPr/>
      <dgm:t>
        <a:bodyPr/>
        <a:lstStyle/>
        <a:p>
          <a:endParaRPr lang="ru-RU"/>
        </a:p>
      </dgm:t>
    </dgm:pt>
    <dgm:pt modelId="{4134DFF4-3575-4B41-A202-0BD039381D1D}" type="sibTrans" cxnId="{C6B757B7-DB8C-4240-BC9C-FE998A166215}">
      <dgm:prSet/>
      <dgm:spPr/>
      <dgm:t>
        <a:bodyPr/>
        <a:lstStyle/>
        <a:p>
          <a:endParaRPr lang="ru-RU"/>
        </a:p>
      </dgm:t>
    </dgm:pt>
    <dgm:pt modelId="{11B2977F-5335-4060-BF55-41A21EC5ED72}">
      <dgm:prSet phldrT="[Текст]" custT="1"/>
      <dgm:spPr/>
      <dgm:t>
        <a:bodyPr/>
        <a:lstStyle/>
        <a:p>
          <a:r>
            <a:rPr lang="ru-RU" sz="1050" dirty="0" smtClean="0"/>
            <a:t>социальный туризм</a:t>
          </a:r>
          <a:endParaRPr lang="ru-RU" sz="1050" dirty="0"/>
        </a:p>
      </dgm:t>
    </dgm:pt>
    <dgm:pt modelId="{67FC91C0-F97B-493C-BB54-34CE8F84ACA1}" type="parTrans" cxnId="{5BE9EEE3-891B-4508-ACFF-592A2EE594DF}">
      <dgm:prSet/>
      <dgm:spPr/>
      <dgm:t>
        <a:bodyPr/>
        <a:lstStyle/>
        <a:p>
          <a:endParaRPr lang="ru-RU"/>
        </a:p>
      </dgm:t>
    </dgm:pt>
    <dgm:pt modelId="{9F8F7D72-A313-49EF-B967-90D4318BCF9F}" type="sibTrans" cxnId="{5BE9EEE3-891B-4508-ACFF-592A2EE594DF}">
      <dgm:prSet/>
      <dgm:spPr/>
      <dgm:t>
        <a:bodyPr/>
        <a:lstStyle/>
        <a:p>
          <a:endParaRPr lang="ru-RU"/>
        </a:p>
      </dgm:t>
    </dgm:pt>
    <dgm:pt modelId="{E8AB5712-8265-48F7-99A0-83CB4070E6A1}">
      <dgm:prSet phldrT="[Текст]" custT="1"/>
      <dgm:spPr/>
      <dgm:t>
        <a:bodyPr/>
        <a:lstStyle/>
        <a:p>
          <a:r>
            <a:rPr lang="ru-RU" sz="1000" dirty="0" smtClean="0"/>
            <a:t>служебно-прикладные виды профессиональной деятельности (спасатели, пожарные, силовые структуры).</a:t>
          </a:r>
          <a:endParaRPr lang="ru-RU" sz="1000" dirty="0"/>
        </a:p>
      </dgm:t>
    </dgm:pt>
    <dgm:pt modelId="{037D9549-DD7D-4C6D-8EBB-5C7336A0B0F9}" type="parTrans" cxnId="{75D6A338-6226-4F4D-A657-91BEC005D87C}">
      <dgm:prSet/>
      <dgm:spPr/>
      <dgm:t>
        <a:bodyPr/>
        <a:lstStyle/>
        <a:p>
          <a:endParaRPr lang="ru-RU"/>
        </a:p>
      </dgm:t>
    </dgm:pt>
    <dgm:pt modelId="{BE21F6DD-DAFA-4DF2-890E-A2BD95E96DD9}" type="sibTrans" cxnId="{75D6A338-6226-4F4D-A657-91BEC005D87C}">
      <dgm:prSet/>
      <dgm:spPr/>
      <dgm:t>
        <a:bodyPr/>
        <a:lstStyle/>
        <a:p>
          <a:endParaRPr lang="ru-RU"/>
        </a:p>
      </dgm:t>
    </dgm:pt>
    <dgm:pt modelId="{4E36744A-6437-4C3F-B56F-F139176ED7E0}">
      <dgm:prSet phldrT="[Текст]" custT="1"/>
      <dgm:spPr/>
      <dgm:t>
        <a:bodyPr/>
        <a:lstStyle/>
        <a:p>
          <a:r>
            <a:rPr lang="ru-RU" sz="1100" dirty="0" smtClean="0"/>
            <a:t>обеспечение безопасности в природной среде</a:t>
          </a:r>
          <a:endParaRPr lang="ru-RU" sz="1100" dirty="0"/>
        </a:p>
      </dgm:t>
    </dgm:pt>
    <dgm:pt modelId="{727CE5B0-48AA-405A-9A8D-F917E415D39B}" type="parTrans" cxnId="{3D6AAE26-3946-488A-8FC1-1ECFED9CE8B4}">
      <dgm:prSet/>
      <dgm:spPr/>
      <dgm:t>
        <a:bodyPr/>
        <a:lstStyle/>
        <a:p>
          <a:endParaRPr lang="ru-RU"/>
        </a:p>
      </dgm:t>
    </dgm:pt>
    <dgm:pt modelId="{52CDDF20-7BC9-4E63-B3B7-9FFD9B481D24}" type="sibTrans" cxnId="{3D6AAE26-3946-488A-8FC1-1ECFED9CE8B4}">
      <dgm:prSet/>
      <dgm:spPr/>
      <dgm:t>
        <a:bodyPr/>
        <a:lstStyle/>
        <a:p>
          <a:endParaRPr lang="ru-RU"/>
        </a:p>
      </dgm:t>
    </dgm:pt>
    <dgm:pt modelId="{80F7163B-520A-43E2-828D-40C927F974FB}">
      <dgm:prSet custT="1"/>
      <dgm:spPr/>
      <dgm:t>
        <a:bodyPr/>
        <a:lstStyle/>
        <a:p>
          <a:r>
            <a:rPr lang="ru-RU" sz="1200" dirty="0" smtClean="0"/>
            <a:t>культурно-познавательный туризм</a:t>
          </a:r>
          <a:endParaRPr lang="ru-RU" sz="1200" dirty="0"/>
        </a:p>
      </dgm:t>
    </dgm:pt>
    <dgm:pt modelId="{2C4A14E5-1B75-4432-AC35-826FE483D1C7}" type="parTrans" cxnId="{330DCEC1-3641-422C-B373-DD15E038F3D3}">
      <dgm:prSet/>
      <dgm:spPr/>
      <dgm:t>
        <a:bodyPr/>
        <a:lstStyle/>
        <a:p>
          <a:endParaRPr lang="ru-RU"/>
        </a:p>
      </dgm:t>
    </dgm:pt>
    <dgm:pt modelId="{8CC4D2FC-57F5-4A84-BF8A-ABE3095F5B73}" type="sibTrans" cxnId="{330DCEC1-3641-422C-B373-DD15E038F3D3}">
      <dgm:prSet/>
      <dgm:spPr/>
      <dgm:t>
        <a:bodyPr/>
        <a:lstStyle/>
        <a:p>
          <a:endParaRPr lang="ru-RU"/>
        </a:p>
      </dgm:t>
    </dgm:pt>
    <dgm:pt modelId="{74A4530B-165A-42CD-ABBF-C89EA91F8A50}" type="pres">
      <dgm:prSet presAssocID="{6928E419-8832-4B17-804E-B4E9C895862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7CCCAD-CF16-4DBC-9B3B-3068481EB2AA}" type="pres">
      <dgm:prSet presAssocID="{C728C27E-7FC1-490B-A368-1FE14CBFC5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1E19F-3677-4586-A155-73FF30E3335A}" type="pres">
      <dgm:prSet presAssocID="{D3BEDC08-80BA-4F8E-A4D3-570BF03FB5B4}" presName="sibTrans" presStyleLbl="sibTrans2D1" presStyleIdx="0" presStyleCnt="6"/>
      <dgm:spPr/>
      <dgm:t>
        <a:bodyPr/>
        <a:lstStyle/>
        <a:p>
          <a:endParaRPr lang="ru-RU"/>
        </a:p>
      </dgm:t>
    </dgm:pt>
    <dgm:pt modelId="{33930767-5400-4BD6-92B4-FAB3ED2FF749}" type="pres">
      <dgm:prSet presAssocID="{D3BEDC08-80BA-4F8E-A4D3-570BF03FB5B4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51197A49-2837-481C-926B-0B5040C4590F}" type="pres">
      <dgm:prSet presAssocID="{353B9C0B-AC7A-4AA4-B735-5425CB198D1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14F84-249E-4332-AE1F-A30DB0DA10E9}" type="pres">
      <dgm:prSet presAssocID="{4134DFF4-3575-4B41-A202-0BD039381D1D}" presName="sibTrans" presStyleLbl="sibTrans2D1" presStyleIdx="1" presStyleCnt="6"/>
      <dgm:spPr/>
      <dgm:t>
        <a:bodyPr/>
        <a:lstStyle/>
        <a:p>
          <a:endParaRPr lang="ru-RU"/>
        </a:p>
      </dgm:t>
    </dgm:pt>
    <dgm:pt modelId="{4370D745-6825-4A9F-87F4-992EB3084E50}" type="pres">
      <dgm:prSet presAssocID="{4134DFF4-3575-4B41-A202-0BD039381D1D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E7386AE4-6E44-42FE-894D-BE5BCCD5FDCE}" type="pres">
      <dgm:prSet presAssocID="{11B2977F-5335-4060-BF55-41A21EC5ED7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7E546-B331-44D6-98F4-D2C048B59BAB}" type="pres">
      <dgm:prSet presAssocID="{9F8F7D72-A313-49EF-B967-90D4318BCF9F}" presName="sibTrans" presStyleLbl="sibTrans2D1" presStyleIdx="2" presStyleCnt="6"/>
      <dgm:spPr/>
      <dgm:t>
        <a:bodyPr/>
        <a:lstStyle/>
        <a:p>
          <a:endParaRPr lang="ru-RU"/>
        </a:p>
      </dgm:t>
    </dgm:pt>
    <dgm:pt modelId="{5EAECC01-D45C-45EF-A879-AFF44B1DD7A9}" type="pres">
      <dgm:prSet presAssocID="{9F8F7D72-A313-49EF-B967-90D4318BCF9F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71EB39DD-428B-4426-9EA8-715FDA80552A}" type="pres">
      <dgm:prSet presAssocID="{E8AB5712-8265-48F7-99A0-83CB4070E6A1}" presName="node" presStyleLbl="node1" presStyleIdx="3" presStyleCnt="6" custScaleX="106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EEA59-4F8B-4E60-BCBE-B387FDF15B9F}" type="pres">
      <dgm:prSet presAssocID="{BE21F6DD-DAFA-4DF2-890E-A2BD95E96DD9}" presName="sibTrans" presStyleLbl="sibTrans2D1" presStyleIdx="3" presStyleCnt="6"/>
      <dgm:spPr/>
      <dgm:t>
        <a:bodyPr/>
        <a:lstStyle/>
        <a:p>
          <a:endParaRPr lang="ru-RU"/>
        </a:p>
      </dgm:t>
    </dgm:pt>
    <dgm:pt modelId="{20CA9264-794B-4936-9B0A-A52EDDCF38E1}" type="pres">
      <dgm:prSet presAssocID="{BE21F6DD-DAFA-4DF2-890E-A2BD95E96DD9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B526F949-5167-468F-B188-0B6BF131619C}" type="pres">
      <dgm:prSet presAssocID="{80F7163B-520A-43E2-828D-40C927F974F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AE25B-2F0D-49FB-B821-AE0F8EC78421}" type="pres">
      <dgm:prSet presAssocID="{8CC4D2FC-57F5-4A84-BF8A-ABE3095F5B73}" presName="sibTrans" presStyleLbl="sibTrans2D1" presStyleIdx="4" presStyleCnt="6"/>
      <dgm:spPr/>
      <dgm:t>
        <a:bodyPr/>
        <a:lstStyle/>
        <a:p>
          <a:endParaRPr lang="ru-RU"/>
        </a:p>
      </dgm:t>
    </dgm:pt>
    <dgm:pt modelId="{7DB47273-2AF1-419D-B0FD-F2EB10AC0314}" type="pres">
      <dgm:prSet presAssocID="{8CC4D2FC-57F5-4A84-BF8A-ABE3095F5B73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E40C8AEE-F75E-44AF-97D1-4779F2BE5D74}" type="pres">
      <dgm:prSet presAssocID="{4E36744A-6437-4C3F-B56F-F139176ED7E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9A8C0-CA9D-4BF5-9F69-E76E17BAFD89}" type="pres">
      <dgm:prSet presAssocID="{52CDDF20-7BC9-4E63-B3B7-9FFD9B481D24}" presName="sibTrans" presStyleLbl="sibTrans2D1" presStyleIdx="5" presStyleCnt="6"/>
      <dgm:spPr/>
      <dgm:t>
        <a:bodyPr/>
        <a:lstStyle/>
        <a:p>
          <a:endParaRPr lang="ru-RU"/>
        </a:p>
      </dgm:t>
    </dgm:pt>
    <dgm:pt modelId="{48E867CA-540A-4026-9117-8EA60DB5BFDE}" type="pres">
      <dgm:prSet presAssocID="{52CDDF20-7BC9-4E63-B3B7-9FFD9B481D24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08798D24-8BE0-4418-B07F-47B5F3D9A28E}" type="presOf" srcId="{BE21F6DD-DAFA-4DF2-890E-A2BD95E96DD9}" destId="{CA3EEA59-4F8B-4E60-BCBE-B387FDF15B9F}" srcOrd="0" destOrd="0" presId="urn:microsoft.com/office/officeart/2005/8/layout/cycle2"/>
    <dgm:cxn modelId="{021ECC5C-D2FE-4AEC-ABD1-7FC761E5E4CB}" type="presOf" srcId="{9F8F7D72-A313-49EF-B967-90D4318BCF9F}" destId="{EE77E546-B331-44D6-98F4-D2C048B59BAB}" srcOrd="0" destOrd="0" presId="urn:microsoft.com/office/officeart/2005/8/layout/cycle2"/>
    <dgm:cxn modelId="{5DFEA846-7C43-45D9-8541-819B7A9ADE19}" type="presOf" srcId="{8CC4D2FC-57F5-4A84-BF8A-ABE3095F5B73}" destId="{8DAAE25B-2F0D-49FB-B821-AE0F8EC78421}" srcOrd="0" destOrd="0" presId="urn:microsoft.com/office/officeart/2005/8/layout/cycle2"/>
    <dgm:cxn modelId="{C274F2F6-D761-44B6-8207-88CD952E5CAD}" type="presOf" srcId="{4134DFF4-3575-4B41-A202-0BD039381D1D}" destId="{31E14F84-249E-4332-AE1F-A30DB0DA10E9}" srcOrd="0" destOrd="0" presId="urn:microsoft.com/office/officeart/2005/8/layout/cycle2"/>
    <dgm:cxn modelId="{E844458B-B820-4B16-BE35-73AFF62ACFBB}" type="presOf" srcId="{BE21F6DD-DAFA-4DF2-890E-A2BD95E96DD9}" destId="{20CA9264-794B-4936-9B0A-A52EDDCF38E1}" srcOrd="1" destOrd="0" presId="urn:microsoft.com/office/officeart/2005/8/layout/cycle2"/>
    <dgm:cxn modelId="{D4D5E190-05C0-48EE-BDB8-04BB8AF84E73}" type="presOf" srcId="{8CC4D2FC-57F5-4A84-BF8A-ABE3095F5B73}" destId="{7DB47273-2AF1-419D-B0FD-F2EB10AC0314}" srcOrd="1" destOrd="0" presId="urn:microsoft.com/office/officeart/2005/8/layout/cycle2"/>
    <dgm:cxn modelId="{3D6AAE26-3946-488A-8FC1-1ECFED9CE8B4}" srcId="{6928E419-8832-4B17-804E-B4E9C895862B}" destId="{4E36744A-6437-4C3F-B56F-F139176ED7E0}" srcOrd="5" destOrd="0" parTransId="{727CE5B0-48AA-405A-9A8D-F917E415D39B}" sibTransId="{52CDDF20-7BC9-4E63-B3B7-9FFD9B481D24}"/>
    <dgm:cxn modelId="{2F4DF9C1-88B2-441B-9128-08D065DD9633}" type="presOf" srcId="{D3BEDC08-80BA-4F8E-A4D3-570BF03FB5B4}" destId="{D831E19F-3677-4586-A155-73FF30E3335A}" srcOrd="0" destOrd="0" presId="urn:microsoft.com/office/officeart/2005/8/layout/cycle2"/>
    <dgm:cxn modelId="{A60C08EC-F672-4687-A5C2-A5E0B43F06A8}" srcId="{6928E419-8832-4B17-804E-B4E9C895862B}" destId="{C728C27E-7FC1-490B-A368-1FE14CBFC5CD}" srcOrd="0" destOrd="0" parTransId="{CA8C1A63-6032-41C2-A7CA-24138B2A7D06}" sibTransId="{D3BEDC08-80BA-4F8E-A4D3-570BF03FB5B4}"/>
    <dgm:cxn modelId="{0AF01628-8508-43E9-A6F8-F81593CCB358}" type="presOf" srcId="{6928E419-8832-4B17-804E-B4E9C895862B}" destId="{74A4530B-165A-42CD-ABBF-C89EA91F8A50}" srcOrd="0" destOrd="0" presId="urn:microsoft.com/office/officeart/2005/8/layout/cycle2"/>
    <dgm:cxn modelId="{C6B757B7-DB8C-4240-BC9C-FE998A166215}" srcId="{6928E419-8832-4B17-804E-B4E9C895862B}" destId="{353B9C0B-AC7A-4AA4-B735-5425CB198D10}" srcOrd="1" destOrd="0" parTransId="{8ED96312-0EF9-487C-A04B-6BAAC54546A8}" sibTransId="{4134DFF4-3575-4B41-A202-0BD039381D1D}"/>
    <dgm:cxn modelId="{AC079BD6-2E4B-41D0-8B96-87CD5762D618}" type="presOf" srcId="{C728C27E-7FC1-490B-A368-1FE14CBFC5CD}" destId="{FA7CCCAD-CF16-4DBC-9B3B-3068481EB2AA}" srcOrd="0" destOrd="0" presId="urn:microsoft.com/office/officeart/2005/8/layout/cycle2"/>
    <dgm:cxn modelId="{A413F7F4-3BCC-4F88-A3EC-22350B220E90}" type="presOf" srcId="{4E36744A-6437-4C3F-B56F-F139176ED7E0}" destId="{E40C8AEE-F75E-44AF-97D1-4779F2BE5D74}" srcOrd="0" destOrd="0" presId="urn:microsoft.com/office/officeart/2005/8/layout/cycle2"/>
    <dgm:cxn modelId="{C3E18352-35B3-47E8-8E0F-07871A19BAC4}" type="presOf" srcId="{52CDDF20-7BC9-4E63-B3B7-9FFD9B481D24}" destId="{48E867CA-540A-4026-9117-8EA60DB5BFDE}" srcOrd="1" destOrd="0" presId="urn:microsoft.com/office/officeart/2005/8/layout/cycle2"/>
    <dgm:cxn modelId="{D888E140-1467-4B4E-828E-4C8AC77536A5}" type="presOf" srcId="{4134DFF4-3575-4B41-A202-0BD039381D1D}" destId="{4370D745-6825-4A9F-87F4-992EB3084E50}" srcOrd="1" destOrd="0" presId="urn:microsoft.com/office/officeart/2005/8/layout/cycle2"/>
    <dgm:cxn modelId="{330DCEC1-3641-422C-B373-DD15E038F3D3}" srcId="{6928E419-8832-4B17-804E-B4E9C895862B}" destId="{80F7163B-520A-43E2-828D-40C927F974FB}" srcOrd="4" destOrd="0" parTransId="{2C4A14E5-1B75-4432-AC35-826FE483D1C7}" sibTransId="{8CC4D2FC-57F5-4A84-BF8A-ABE3095F5B73}"/>
    <dgm:cxn modelId="{7462A272-9C3D-49F4-B0B7-DDB110817A4F}" type="presOf" srcId="{80F7163B-520A-43E2-828D-40C927F974FB}" destId="{B526F949-5167-468F-B188-0B6BF131619C}" srcOrd="0" destOrd="0" presId="urn:microsoft.com/office/officeart/2005/8/layout/cycle2"/>
    <dgm:cxn modelId="{77E302D1-81BD-488E-AE9D-80F6E5D33BB4}" type="presOf" srcId="{353B9C0B-AC7A-4AA4-B735-5425CB198D10}" destId="{51197A49-2837-481C-926B-0B5040C4590F}" srcOrd="0" destOrd="0" presId="urn:microsoft.com/office/officeart/2005/8/layout/cycle2"/>
    <dgm:cxn modelId="{88D340E8-DA2D-47FB-9BCC-D860AF3FB903}" type="presOf" srcId="{52CDDF20-7BC9-4E63-B3B7-9FFD9B481D24}" destId="{A8D9A8C0-CA9D-4BF5-9F69-E76E17BAFD89}" srcOrd="0" destOrd="0" presId="urn:microsoft.com/office/officeart/2005/8/layout/cycle2"/>
    <dgm:cxn modelId="{3D4EB187-5A92-4C91-BAAC-432254EB2A91}" type="presOf" srcId="{9F8F7D72-A313-49EF-B967-90D4318BCF9F}" destId="{5EAECC01-D45C-45EF-A879-AFF44B1DD7A9}" srcOrd="1" destOrd="0" presId="urn:microsoft.com/office/officeart/2005/8/layout/cycle2"/>
    <dgm:cxn modelId="{65FBCEA6-8ED8-4FEF-8BDA-5E5DAEBE45F3}" type="presOf" srcId="{11B2977F-5335-4060-BF55-41A21EC5ED72}" destId="{E7386AE4-6E44-42FE-894D-BE5BCCD5FDCE}" srcOrd="0" destOrd="0" presId="urn:microsoft.com/office/officeart/2005/8/layout/cycle2"/>
    <dgm:cxn modelId="{75D6A338-6226-4F4D-A657-91BEC005D87C}" srcId="{6928E419-8832-4B17-804E-B4E9C895862B}" destId="{E8AB5712-8265-48F7-99A0-83CB4070E6A1}" srcOrd="3" destOrd="0" parTransId="{037D9549-DD7D-4C6D-8EBB-5C7336A0B0F9}" sibTransId="{BE21F6DD-DAFA-4DF2-890E-A2BD95E96DD9}"/>
    <dgm:cxn modelId="{FF7E9ACC-6F38-4E4A-AE08-BE26FA2B0198}" type="presOf" srcId="{D3BEDC08-80BA-4F8E-A4D3-570BF03FB5B4}" destId="{33930767-5400-4BD6-92B4-FAB3ED2FF749}" srcOrd="1" destOrd="0" presId="urn:microsoft.com/office/officeart/2005/8/layout/cycle2"/>
    <dgm:cxn modelId="{DB98B802-3759-4EE8-A8BB-D2D0F0E298A1}" type="presOf" srcId="{E8AB5712-8265-48F7-99A0-83CB4070E6A1}" destId="{71EB39DD-428B-4426-9EA8-715FDA80552A}" srcOrd="0" destOrd="0" presId="urn:microsoft.com/office/officeart/2005/8/layout/cycle2"/>
    <dgm:cxn modelId="{5BE9EEE3-891B-4508-ACFF-592A2EE594DF}" srcId="{6928E419-8832-4B17-804E-B4E9C895862B}" destId="{11B2977F-5335-4060-BF55-41A21EC5ED72}" srcOrd="2" destOrd="0" parTransId="{67FC91C0-F97B-493C-BB54-34CE8F84ACA1}" sibTransId="{9F8F7D72-A313-49EF-B967-90D4318BCF9F}"/>
    <dgm:cxn modelId="{E163D7FC-0338-4980-8EF9-588A2BD12A6D}" type="presParOf" srcId="{74A4530B-165A-42CD-ABBF-C89EA91F8A50}" destId="{FA7CCCAD-CF16-4DBC-9B3B-3068481EB2AA}" srcOrd="0" destOrd="0" presId="urn:microsoft.com/office/officeart/2005/8/layout/cycle2"/>
    <dgm:cxn modelId="{B576DA55-2646-463E-ABA7-4A8840CF926A}" type="presParOf" srcId="{74A4530B-165A-42CD-ABBF-C89EA91F8A50}" destId="{D831E19F-3677-4586-A155-73FF30E3335A}" srcOrd="1" destOrd="0" presId="urn:microsoft.com/office/officeart/2005/8/layout/cycle2"/>
    <dgm:cxn modelId="{B0CE99E0-C425-4AFE-A9B5-1FE73F12DB74}" type="presParOf" srcId="{D831E19F-3677-4586-A155-73FF30E3335A}" destId="{33930767-5400-4BD6-92B4-FAB3ED2FF749}" srcOrd="0" destOrd="0" presId="urn:microsoft.com/office/officeart/2005/8/layout/cycle2"/>
    <dgm:cxn modelId="{2A259103-B561-4321-9ADA-75920470401C}" type="presParOf" srcId="{74A4530B-165A-42CD-ABBF-C89EA91F8A50}" destId="{51197A49-2837-481C-926B-0B5040C4590F}" srcOrd="2" destOrd="0" presId="urn:microsoft.com/office/officeart/2005/8/layout/cycle2"/>
    <dgm:cxn modelId="{83276705-7232-45FA-9B14-F596A2497FD9}" type="presParOf" srcId="{74A4530B-165A-42CD-ABBF-C89EA91F8A50}" destId="{31E14F84-249E-4332-AE1F-A30DB0DA10E9}" srcOrd="3" destOrd="0" presId="urn:microsoft.com/office/officeart/2005/8/layout/cycle2"/>
    <dgm:cxn modelId="{028C5342-E491-40B6-B310-A5A2721D3445}" type="presParOf" srcId="{31E14F84-249E-4332-AE1F-A30DB0DA10E9}" destId="{4370D745-6825-4A9F-87F4-992EB3084E50}" srcOrd="0" destOrd="0" presId="urn:microsoft.com/office/officeart/2005/8/layout/cycle2"/>
    <dgm:cxn modelId="{9AA8D7B8-8C3E-4927-8EBA-17D1E33D76E3}" type="presParOf" srcId="{74A4530B-165A-42CD-ABBF-C89EA91F8A50}" destId="{E7386AE4-6E44-42FE-894D-BE5BCCD5FDCE}" srcOrd="4" destOrd="0" presId="urn:microsoft.com/office/officeart/2005/8/layout/cycle2"/>
    <dgm:cxn modelId="{0304021D-1BF3-4B1C-A4C3-FBFDF3D9820F}" type="presParOf" srcId="{74A4530B-165A-42CD-ABBF-C89EA91F8A50}" destId="{EE77E546-B331-44D6-98F4-D2C048B59BAB}" srcOrd="5" destOrd="0" presId="urn:microsoft.com/office/officeart/2005/8/layout/cycle2"/>
    <dgm:cxn modelId="{2CBA1444-992A-4FC8-A9BB-9F01A335BDAC}" type="presParOf" srcId="{EE77E546-B331-44D6-98F4-D2C048B59BAB}" destId="{5EAECC01-D45C-45EF-A879-AFF44B1DD7A9}" srcOrd="0" destOrd="0" presId="urn:microsoft.com/office/officeart/2005/8/layout/cycle2"/>
    <dgm:cxn modelId="{1AB70BB8-0905-4419-8EA6-625757A557A7}" type="presParOf" srcId="{74A4530B-165A-42CD-ABBF-C89EA91F8A50}" destId="{71EB39DD-428B-4426-9EA8-715FDA80552A}" srcOrd="6" destOrd="0" presId="urn:microsoft.com/office/officeart/2005/8/layout/cycle2"/>
    <dgm:cxn modelId="{4403CBCE-74F1-4209-8BEE-F6ABF2CBD055}" type="presParOf" srcId="{74A4530B-165A-42CD-ABBF-C89EA91F8A50}" destId="{CA3EEA59-4F8B-4E60-BCBE-B387FDF15B9F}" srcOrd="7" destOrd="0" presId="urn:microsoft.com/office/officeart/2005/8/layout/cycle2"/>
    <dgm:cxn modelId="{EF1DD7BD-F2AF-4D77-8B78-760644278726}" type="presParOf" srcId="{CA3EEA59-4F8B-4E60-BCBE-B387FDF15B9F}" destId="{20CA9264-794B-4936-9B0A-A52EDDCF38E1}" srcOrd="0" destOrd="0" presId="urn:microsoft.com/office/officeart/2005/8/layout/cycle2"/>
    <dgm:cxn modelId="{D48A3578-DC4B-4E99-B12F-344102B73A79}" type="presParOf" srcId="{74A4530B-165A-42CD-ABBF-C89EA91F8A50}" destId="{B526F949-5167-468F-B188-0B6BF131619C}" srcOrd="8" destOrd="0" presId="urn:microsoft.com/office/officeart/2005/8/layout/cycle2"/>
    <dgm:cxn modelId="{7EF91EEF-015C-4A7E-AF5F-A555CB8424DC}" type="presParOf" srcId="{74A4530B-165A-42CD-ABBF-C89EA91F8A50}" destId="{8DAAE25B-2F0D-49FB-B821-AE0F8EC78421}" srcOrd="9" destOrd="0" presId="urn:microsoft.com/office/officeart/2005/8/layout/cycle2"/>
    <dgm:cxn modelId="{4EAA3637-927A-4C4E-9D41-02D1BA27BC42}" type="presParOf" srcId="{8DAAE25B-2F0D-49FB-B821-AE0F8EC78421}" destId="{7DB47273-2AF1-419D-B0FD-F2EB10AC0314}" srcOrd="0" destOrd="0" presId="urn:microsoft.com/office/officeart/2005/8/layout/cycle2"/>
    <dgm:cxn modelId="{C78615BB-281C-4932-A575-0B64982178DB}" type="presParOf" srcId="{74A4530B-165A-42CD-ABBF-C89EA91F8A50}" destId="{E40C8AEE-F75E-44AF-97D1-4779F2BE5D74}" srcOrd="10" destOrd="0" presId="urn:microsoft.com/office/officeart/2005/8/layout/cycle2"/>
    <dgm:cxn modelId="{CF2C7AB0-646B-434B-8434-64C67240BCB3}" type="presParOf" srcId="{74A4530B-165A-42CD-ABBF-C89EA91F8A50}" destId="{A8D9A8C0-CA9D-4BF5-9F69-E76E17BAFD89}" srcOrd="11" destOrd="0" presId="urn:microsoft.com/office/officeart/2005/8/layout/cycle2"/>
    <dgm:cxn modelId="{91CE2AAD-3524-4CBA-9CE1-7FF4A2DAD16D}" type="presParOf" srcId="{A8D9A8C0-CA9D-4BF5-9F69-E76E17BAFD89}" destId="{48E867CA-540A-4026-9117-8EA60DB5BFD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2B0DC1-121F-48D6-B9CE-0F12A264D4FE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FD5144C-A263-429C-9EE4-DB876DAC09A0}">
      <dgm:prSet phldrT="[Текст]"/>
      <dgm:spPr/>
      <dgm:t>
        <a:bodyPr/>
        <a:lstStyle/>
        <a:p>
          <a:r>
            <a:rPr lang="ru-RU" dirty="0" smtClean="0"/>
            <a:t>обусловлена запросом родительской общественности и положительным оздоровительным эффектом. В настоящее время происходит резкое снижение уровня здоровья школьников, растёт количество детей, имеющих всевозможные отклонения в состоянии здоровья, в особенности опорно-двигательного аппарата. Укрепление здоровья школьников является одной из важнейших задач образования. </a:t>
          </a:r>
          <a:endParaRPr lang="ru-RU" dirty="0"/>
        </a:p>
      </dgm:t>
    </dgm:pt>
    <dgm:pt modelId="{854075B8-4EB6-4C32-9F9C-6B06A2E707C1}" type="parTrans" cxnId="{6D471E08-B538-4B4B-8999-EDD7A6156735}">
      <dgm:prSet/>
      <dgm:spPr/>
      <dgm:t>
        <a:bodyPr/>
        <a:lstStyle/>
        <a:p>
          <a:endParaRPr lang="ru-RU"/>
        </a:p>
      </dgm:t>
    </dgm:pt>
    <dgm:pt modelId="{6CAD273B-016A-4360-B063-8DCA93B97444}" type="sibTrans" cxnId="{6D471E08-B538-4B4B-8999-EDD7A6156735}">
      <dgm:prSet/>
      <dgm:spPr/>
      <dgm:t>
        <a:bodyPr/>
        <a:lstStyle/>
        <a:p>
          <a:endParaRPr lang="ru-RU"/>
        </a:p>
      </dgm:t>
    </dgm:pt>
    <dgm:pt modelId="{9849C7EB-4C84-4DBE-8360-ABF2E13217F7}">
      <dgm:prSet phldrT="[Текст]"/>
      <dgm:spPr/>
      <dgm:t>
        <a:bodyPr/>
        <a:lstStyle/>
        <a:p>
          <a:r>
            <a:rPr lang="ru-RU" dirty="0" smtClean="0"/>
            <a:t>программа предусматривает приобретение учащимися основных знаний о своем крае, технике и тактике туризма, ориентирования на местности, ведении краеведческих наблюдений и исследований, оказании первой медицинской помощи, инструкторской деятельности в своем туристском объединении, приобретение необходимых знаний, умений и навыков для получения спортивных разрядов по туризму, туристскому многоборью, спортивному ориентированию.</a:t>
          </a:r>
          <a:endParaRPr lang="ru-RU" dirty="0"/>
        </a:p>
      </dgm:t>
    </dgm:pt>
    <dgm:pt modelId="{65D1B3E9-5922-40DF-8AD5-1EA6F662D086}" type="parTrans" cxnId="{72B62452-5320-4319-B8EE-F188C8FBD08E}">
      <dgm:prSet/>
      <dgm:spPr/>
      <dgm:t>
        <a:bodyPr/>
        <a:lstStyle/>
        <a:p>
          <a:endParaRPr lang="ru-RU"/>
        </a:p>
      </dgm:t>
    </dgm:pt>
    <dgm:pt modelId="{5336EB18-A6D4-4B21-9BCF-44B6D58F37BD}" type="sibTrans" cxnId="{72B62452-5320-4319-B8EE-F188C8FBD08E}">
      <dgm:prSet/>
      <dgm:spPr/>
      <dgm:t>
        <a:bodyPr/>
        <a:lstStyle/>
        <a:p>
          <a:endParaRPr lang="ru-RU"/>
        </a:p>
      </dgm:t>
    </dgm:pt>
    <dgm:pt modelId="{D4C7A668-D9F6-4B33-901A-7426263D947D}">
      <dgm:prSet phldrT="[Текст]"/>
      <dgm:spPr/>
      <dgm:t>
        <a:bodyPr/>
        <a:lstStyle/>
        <a:p>
          <a:r>
            <a:rPr lang="ru-RU" dirty="0" smtClean="0"/>
            <a:t>программа включает в свое содержание материалы по следующим приоритетным направлениям по обновлению содержания и технологий дополнительного образования детей активный туризм; регионоведение, социальный туризм, культурно-познавательный туризм, обеспечение безопасности в природной среде, служебно-прикладные виды профессиональной деятельности (спасатели, пожарные, силовые структуры).</a:t>
          </a:r>
          <a:endParaRPr lang="ru-RU" dirty="0"/>
        </a:p>
      </dgm:t>
    </dgm:pt>
    <dgm:pt modelId="{0914C3B4-472C-42C7-952B-5F0CCE9148D6}" type="parTrans" cxnId="{2B4438AD-297F-4A56-BD6A-E406E1BDFDA0}">
      <dgm:prSet/>
      <dgm:spPr/>
      <dgm:t>
        <a:bodyPr/>
        <a:lstStyle/>
        <a:p>
          <a:endParaRPr lang="ru-RU"/>
        </a:p>
      </dgm:t>
    </dgm:pt>
    <dgm:pt modelId="{74292E92-A935-4247-917F-1FF09F258A6E}" type="sibTrans" cxnId="{2B4438AD-297F-4A56-BD6A-E406E1BDFDA0}">
      <dgm:prSet/>
      <dgm:spPr/>
      <dgm:t>
        <a:bodyPr/>
        <a:lstStyle/>
        <a:p>
          <a:endParaRPr lang="ru-RU"/>
        </a:p>
      </dgm:t>
    </dgm:pt>
    <dgm:pt modelId="{6E170558-6DF6-4D1A-9E55-8A8FF9004ABA}" type="pres">
      <dgm:prSet presAssocID="{0A2B0DC1-121F-48D6-B9CE-0F12A264D4F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832629-D8B9-4351-8CA8-5C2B86784D25}" type="pres">
      <dgm:prSet presAssocID="{AFD5144C-A263-429C-9EE4-DB876DAC09A0}" presName="comp" presStyleCnt="0"/>
      <dgm:spPr/>
    </dgm:pt>
    <dgm:pt modelId="{5CAF4458-EF4B-40A7-92CB-18FA86B981E8}" type="pres">
      <dgm:prSet presAssocID="{AFD5144C-A263-429C-9EE4-DB876DAC09A0}" presName="box" presStyleLbl="node1" presStyleIdx="0" presStyleCnt="3"/>
      <dgm:spPr/>
      <dgm:t>
        <a:bodyPr/>
        <a:lstStyle/>
        <a:p>
          <a:endParaRPr lang="ru-RU"/>
        </a:p>
      </dgm:t>
    </dgm:pt>
    <dgm:pt modelId="{29F11B1A-A7EF-4F9B-B76D-811EAD681E13}" type="pres">
      <dgm:prSet presAssocID="{AFD5144C-A263-429C-9EE4-DB876DAC09A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714ED97-883E-4DA2-92F4-1664381EB07B}" type="pres">
      <dgm:prSet presAssocID="{AFD5144C-A263-429C-9EE4-DB876DAC09A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F52F3-0C79-4191-BCD0-8DDCAD080E90}" type="pres">
      <dgm:prSet presAssocID="{6CAD273B-016A-4360-B063-8DCA93B97444}" presName="spacer" presStyleCnt="0"/>
      <dgm:spPr/>
    </dgm:pt>
    <dgm:pt modelId="{A772014B-005D-4A16-ADAF-076CAB9A7CB2}" type="pres">
      <dgm:prSet presAssocID="{9849C7EB-4C84-4DBE-8360-ABF2E13217F7}" presName="comp" presStyleCnt="0"/>
      <dgm:spPr/>
    </dgm:pt>
    <dgm:pt modelId="{9F28DC29-35D2-47D9-B37C-BA042ACE7E49}" type="pres">
      <dgm:prSet presAssocID="{9849C7EB-4C84-4DBE-8360-ABF2E13217F7}" presName="box" presStyleLbl="node1" presStyleIdx="1" presStyleCnt="3"/>
      <dgm:spPr/>
      <dgm:t>
        <a:bodyPr/>
        <a:lstStyle/>
        <a:p>
          <a:endParaRPr lang="ru-RU"/>
        </a:p>
      </dgm:t>
    </dgm:pt>
    <dgm:pt modelId="{043FC315-753F-4B7E-9772-9DC6530319B7}" type="pres">
      <dgm:prSet presAssocID="{9849C7EB-4C84-4DBE-8360-ABF2E13217F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4545FB0-CB68-41C3-9AA0-A987556266C0}" type="pres">
      <dgm:prSet presAssocID="{9849C7EB-4C84-4DBE-8360-ABF2E13217F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83392-AAC4-45CA-8F44-14D9E4DF40E8}" type="pres">
      <dgm:prSet presAssocID="{5336EB18-A6D4-4B21-9BCF-44B6D58F37BD}" presName="spacer" presStyleCnt="0"/>
      <dgm:spPr/>
    </dgm:pt>
    <dgm:pt modelId="{6C805023-E947-4488-A6BD-B50B99649C39}" type="pres">
      <dgm:prSet presAssocID="{D4C7A668-D9F6-4B33-901A-7426263D947D}" presName="comp" presStyleCnt="0"/>
      <dgm:spPr/>
    </dgm:pt>
    <dgm:pt modelId="{0668C508-AE32-49F9-946A-5D14C40059AA}" type="pres">
      <dgm:prSet presAssocID="{D4C7A668-D9F6-4B33-901A-7426263D947D}" presName="box" presStyleLbl="node1" presStyleIdx="2" presStyleCnt="3"/>
      <dgm:spPr/>
      <dgm:t>
        <a:bodyPr/>
        <a:lstStyle/>
        <a:p>
          <a:endParaRPr lang="ru-RU"/>
        </a:p>
      </dgm:t>
    </dgm:pt>
    <dgm:pt modelId="{DB8A5804-05C8-44F6-B2B9-9EE0320855DA}" type="pres">
      <dgm:prSet presAssocID="{D4C7A668-D9F6-4B33-901A-7426263D947D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FBEB8C4-E277-4A1E-8F8E-D4FD3369C6EB}" type="pres">
      <dgm:prSet presAssocID="{D4C7A668-D9F6-4B33-901A-7426263D94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471E08-B538-4B4B-8999-EDD7A6156735}" srcId="{0A2B0DC1-121F-48D6-B9CE-0F12A264D4FE}" destId="{AFD5144C-A263-429C-9EE4-DB876DAC09A0}" srcOrd="0" destOrd="0" parTransId="{854075B8-4EB6-4C32-9F9C-6B06A2E707C1}" sibTransId="{6CAD273B-016A-4360-B063-8DCA93B97444}"/>
    <dgm:cxn modelId="{50E08517-5EC6-4121-8D3F-DA1E27E5FDA0}" type="presOf" srcId="{AFD5144C-A263-429C-9EE4-DB876DAC09A0}" destId="{1714ED97-883E-4DA2-92F4-1664381EB07B}" srcOrd="1" destOrd="0" presId="urn:microsoft.com/office/officeart/2005/8/layout/vList4"/>
    <dgm:cxn modelId="{D4C99E68-FF06-4410-8266-EB5F84CFCBA9}" type="presOf" srcId="{D4C7A668-D9F6-4B33-901A-7426263D947D}" destId="{0668C508-AE32-49F9-946A-5D14C40059AA}" srcOrd="0" destOrd="0" presId="urn:microsoft.com/office/officeart/2005/8/layout/vList4"/>
    <dgm:cxn modelId="{BB0CBE54-D7BD-412D-8EE3-97D346520963}" type="presOf" srcId="{D4C7A668-D9F6-4B33-901A-7426263D947D}" destId="{AFBEB8C4-E277-4A1E-8F8E-D4FD3369C6EB}" srcOrd="1" destOrd="0" presId="urn:microsoft.com/office/officeart/2005/8/layout/vList4"/>
    <dgm:cxn modelId="{B413578E-E79D-4EE8-873D-1F5113598950}" type="presOf" srcId="{9849C7EB-4C84-4DBE-8360-ABF2E13217F7}" destId="{44545FB0-CB68-41C3-9AA0-A987556266C0}" srcOrd="1" destOrd="0" presId="urn:microsoft.com/office/officeart/2005/8/layout/vList4"/>
    <dgm:cxn modelId="{90E7B70F-0D89-4289-91FA-F0306640A702}" type="presOf" srcId="{0A2B0DC1-121F-48D6-B9CE-0F12A264D4FE}" destId="{6E170558-6DF6-4D1A-9E55-8A8FF9004ABA}" srcOrd="0" destOrd="0" presId="urn:microsoft.com/office/officeart/2005/8/layout/vList4"/>
    <dgm:cxn modelId="{2B4438AD-297F-4A56-BD6A-E406E1BDFDA0}" srcId="{0A2B0DC1-121F-48D6-B9CE-0F12A264D4FE}" destId="{D4C7A668-D9F6-4B33-901A-7426263D947D}" srcOrd="2" destOrd="0" parTransId="{0914C3B4-472C-42C7-952B-5F0CCE9148D6}" sibTransId="{74292E92-A935-4247-917F-1FF09F258A6E}"/>
    <dgm:cxn modelId="{B92B34C9-B997-4686-9CC5-47E8DC5E3510}" type="presOf" srcId="{AFD5144C-A263-429C-9EE4-DB876DAC09A0}" destId="{5CAF4458-EF4B-40A7-92CB-18FA86B981E8}" srcOrd="0" destOrd="0" presId="urn:microsoft.com/office/officeart/2005/8/layout/vList4"/>
    <dgm:cxn modelId="{4B0DD772-3F95-4D3D-AC5A-7365067B0998}" type="presOf" srcId="{9849C7EB-4C84-4DBE-8360-ABF2E13217F7}" destId="{9F28DC29-35D2-47D9-B37C-BA042ACE7E49}" srcOrd="0" destOrd="0" presId="urn:microsoft.com/office/officeart/2005/8/layout/vList4"/>
    <dgm:cxn modelId="{72B62452-5320-4319-B8EE-F188C8FBD08E}" srcId="{0A2B0DC1-121F-48D6-B9CE-0F12A264D4FE}" destId="{9849C7EB-4C84-4DBE-8360-ABF2E13217F7}" srcOrd="1" destOrd="0" parTransId="{65D1B3E9-5922-40DF-8AD5-1EA6F662D086}" sibTransId="{5336EB18-A6D4-4B21-9BCF-44B6D58F37BD}"/>
    <dgm:cxn modelId="{24FDDD00-59D4-48CE-99E0-9A10FB7F5D3A}" type="presParOf" srcId="{6E170558-6DF6-4D1A-9E55-8A8FF9004ABA}" destId="{B3832629-D8B9-4351-8CA8-5C2B86784D25}" srcOrd="0" destOrd="0" presId="urn:microsoft.com/office/officeart/2005/8/layout/vList4"/>
    <dgm:cxn modelId="{B15EC86C-43E1-45E7-BA71-C8B39946A49D}" type="presParOf" srcId="{B3832629-D8B9-4351-8CA8-5C2B86784D25}" destId="{5CAF4458-EF4B-40A7-92CB-18FA86B981E8}" srcOrd="0" destOrd="0" presId="urn:microsoft.com/office/officeart/2005/8/layout/vList4"/>
    <dgm:cxn modelId="{2D9DD0C0-1A45-4EF8-9291-C0BC67979129}" type="presParOf" srcId="{B3832629-D8B9-4351-8CA8-5C2B86784D25}" destId="{29F11B1A-A7EF-4F9B-B76D-811EAD681E13}" srcOrd="1" destOrd="0" presId="urn:microsoft.com/office/officeart/2005/8/layout/vList4"/>
    <dgm:cxn modelId="{12C10939-8A7A-499F-A182-54D264144E24}" type="presParOf" srcId="{B3832629-D8B9-4351-8CA8-5C2B86784D25}" destId="{1714ED97-883E-4DA2-92F4-1664381EB07B}" srcOrd="2" destOrd="0" presId="urn:microsoft.com/office/officeart/2005/8/layout/vList4"/>
    <dgm:cxn modelId="{BDDFA048-5F58-4D7E-A43F-85D9B264AD02}" type="presParOf" srcId="{6E170558-6DF6-4D1A-9E55-8A8FF9004ABA}" destId="{DABF52F3-0C79-4191-BCD0-8DDCAD080E90}" srcOrd="1" destOrd="0" presId="urn:microsoft.com/office/officeart/2005/8/layout/vList4"/>
    <dgm:cxn modelId="{B271B889-3E1F-459E-894C-6911965C529C}" type="presParOf" srcId="{6E170558-6DF6-4D1A-9E55-8A8FF9004ABA}" destId="{A772014B-005D-4A16-ADAF-076CAB9A7CB2}" srcOrd="2" destOrd="0" presId="urn:microsoft.com/office/officeart/2005/8/layout/vList4"/>
    <dgm:cxn modelId="{4ECEBF4E-874C-4970-861B-673F1FE426CF}" type="presParOf" srcId="{A772014B-005D-4A16-ADAF-076CAB9A7CB2}" destId="{9F28DC29-35D2-47D9-B37C-BA042ACE7E49}" srcOrd="0" destOrd="0" presId="urn:microsoft.com/office/officeart/2005/8/layout/vList4"/>
    <dgm:cxn modelId="{7622828F-5714-4E05-A156-67A5DA0FFCA7}" type="presParOf" srcId="{A772014B-005D-4A16-ADAF-076CAB9A7CB2}" destId="{043FC315-753F-4B7E-9772-9DC6530319B7}" srcOrd="1" destOrd="0" presId="urn:microsoft.com/office/officeart/2005/8/layout/vList4"/>
    <dgm:cxn modelId="{D9263EA5-0815-440C-A6BA-9410CBA1E156}" type="presParOf" srcId="{A772014B-005D-4A16-ADAF-076CAB9A7CB2}" destId="{44545FB0-CB68-41C3-9AA0-A987556266C0}" srcOrd="2" destOrd="0" presId="urn:microsoft.com/office/officeart/2005/8/layout/vList4"/>
    <dgm:cxn modelId="{AD97E582-4BD5-483E-B8B8-9D809DB0CFD1}" type="presParOf" srcId="{6E170558-6DF6-4D1A-9E55-8A8FF9004ABA}" destId="{7DD83392-AAC4-45CA-8F44-14D9E4DF40E8}" srcOrd="3" destOrd="0" presId="urn:microsoft.com/office/officeart/2005/8/layout/vList4"/>
    <dgm:cxn modelId="{0A000EF0-8E61-4A14-A117-E28DFCD9892D}" type="presParOf" srcId="{6E170558-6DF6-4D1A-9E55-8A8FF9004ABA}" destId="{6C805023-E947-4488-A6BD-B50B99649C39}" srcOrd="4" destOrd="0" presId="urn:microsoft.com/office/officeart/2005/8/layout/vList4"/>
    <dgm:cxn modelId="{B995E298-E301-4CFF-89CC-C426A0E1A03E}" type="presParOf" srcId="{6C805023-E947-4488-A6BD-B50B99649C39}" destId="{0668C508-AE32-49F9-946A-5D14C40059AA}" srcOrd="0" destOrd="0" presId="urn:microsoft.com/office/officeart/2005/8/layout/vList4"/>
    <dgm:cxn modelId="{70E46C59-34BD-48C1-8123-E9DCF04253F9}" type="presParOf" srcId="{6C805023-E947-4488-A6BD-B50B99649C39}" destId="{DB8A5804-05C8-44F6-B2B9-9EE0320855DA}" srcOrd="1" destOrd="0" presId="urn:microsoft.com/office/officeart/2005/8/layout/vList4"/>
    <dgm:cxn modelId="{E4D8227C-7678-4BBE-871A-04E3985CAD53}" type="presParOf" srcId="{6C805023-E947-4488-A6BD-B50B99649C39}" destId="{AFBEB8C4-E277-4A1E-8F8E-D4FD3369C6E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F0436F-479E-4449-ADCD-8B62817B0C9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B86DFBE-B9AF-4396-BEAB-B373A13E23AD}">
      <dgm:prSet phldrT="[Текст]"/>
      <dgm:spPr/>
      <dgm:t>
        <a:bodyPr/>
        <a:lstStyle/>
        <a:p>
          <a:r>
            <a:rPr lang="ru-RU" dirty="0" smtClean="0"/>
            <a:t>Ознакомительный уровень</a:t>
          </a:r>
          <a:endParaRPr lang="ru-RU" dirty="0"/>
        </a:p>
      </dgm:t>
    </dgm:pt>
    <dgm:pt modelId="{389C389F-CB90-40BB-8369-C831F135579A}" type="parTrans" cxnId="{98306071-8DAE-4C6F-A57C-DF93FFE46C19}">
      <dgm:prSet/>
      <dgm:spPr/>
      <dgm:t>
        <a:bodyPr/>
        <a:lstStyle/>
        <a:p>
          <a:endParaRPr lang="ru-RU"/>
        </a:p>
      </dgm:t>
    </dgm:pt>
    <dgm:pt modelId="{827DC718-E9FA-48C8-B9B6-A986485B0EAE}" type="sibTrans" cxnId="{98306071-8DAE-4C6F-A57C-DF93FFE46C19}">
      <dgm:prSet/>
      <dgm:spPr/>
      <dgm:t>
        <a:bodyPr/>
        <a:lstStyle/>
        <a:p>
          <a:endParaRPr lang="ru-RU"/>
        </a:p>
      </dgm:t>
    </dgm:pt>
    <dgm:pt modelId="{85750C94-6B4A-4D9D-A360-F623291E7595}">
      <dgm:prSet phldrT="[Текст]"/>
      <dgm:spPr/>
      <dgm:t>
        <a:bodyPr/>
        <a:lstStyle/>
        <a:p>
          <a:pPr algn="just"/>
          <a:r>
            <a:rPr lang="ru-RU" dirty="0" smtClean="0"/>
            <a:t>общее знакомство с туристским делом, изучение основ общей физической подготовки. Ознакомительный уровень предполагает использование и реализацию общедоступных и универсальных форм организации материала, минимальную сложность предлагаемого для освоения содержания программы; развитие мотивации к занятиям туризмом. </a:t>
          </a:r>
          <a:endParaRPr lang="ru-RU" dirty="0"/>
        </a:p>
      </dgm:t>
    </dgm:pt>
    <dgm:pt modelId="{40CFF041-8406-418A-96FF-A5C5EE0376D3}" type="parTrans" cxnId="{26659741-4769-4ED0-B843-E854A1635556}">
      <dgm:prSet/>
      <dgm:spPr/>
      <dgm:t>
        <a:bodyPr/>
        <a:lstStyle/>
        <a:p>
          <a:endParaRPr lang="ru-RU"/>
        </a:p>
      </dgm:t>
    </dgm:pt>
    <dgm:pt modelId="{910B588F-92EF-41F4-B90C-2217C4FCADF5}" type="sibTrans" cxnId="{26659741-4769-4ED0-B843-E854A1635556}">
      <dgm:prSet/>
      <dgm:spPr/>
      <dgm:t>
        <a:bodyPr/>
        <a:lstStyle/>
        <a:p>
          <a:endParaRPr lang="ru-RU"/>
        </a:p>
      </dgm:t>
    </dgm:pt>
    <dgm:pt modelId="{E565DBF6-D214-4519-AB95-400FD4E69C41}">
      <dgm:prSet phldrT="[Текст]"/>
      <dgm:spPr/>
      <dgm:t>
        <a:bodyPr/>
        <a:lstStyle/>
        <a:p>
          <a:r>
            <a:rPr lang="ru-RU" dirty="0" smtClean="0"/>
            <a:t>Базовый уровень</a:t>
          </a:r>
          <a:endParaRPr lang="ru-RU" dirty="0"/>
        </a:p>
      </dgm:t>
    </dgm:pt>
    <dgm:pt modelId="{38670202-6B70-4D78-8E49-B1FD54EDAF22}" type="parTrans" cxnId="{779C981F-59D8-460E-A04C-A180D59A189D}">
      <dgm:prSet/>
      <dgm:spPr/>
      <dgm:t>
        <a:bodyPr/>
        <a:lstStyle/>
        <a:p>
          <a:endParaRPr lang="ru-RU"/>
        </a:p>
      </dgm:t>
    </dgm:pt>
    <dgm:pt modelId="{2FF050F3-BA61-4A15-9935-5F977F63D0D5}" type="sibTrans" cxnId="{779C981F-59D8-460E-A04C-A180D59A189D}">
      <dgm:prSet/>
      <dgm:spPr/>
      <dgm:t>
        <a:bodyPr/>
        <a:lstStyle/>
        <a:p>
          <a:endParaRPr lang="ru-RU"/>
        </a:p>
      </dgm:t>
    </dgm:pt>
    <dgm:pt modelId="{D30817AD-48B6-469A-A37F-4F33192DC469}">
      <dgm:prSet phldrT="[Текст]"/>
      <dgm:spPr/>
      <dgm:t>
        <a:bodyPr/>
        <a:lstStyle/>
        <a:p>
          <a:pPr algn="just"/>
          <a:r>
            <a:rPr lang="ru-RU" dirty="0" smtClean="0"/>
            <a:t>означает использование и реализацию таких форм организации материала, которые допускают освоение специализированных знаний в области туризма, гарантированно обеспечивают трансляцию общей и целостной картины в рамках содержательно-тематического направления программы. С третьего года обучения (начало базового уровня) предполагается обучение техническим видам личной и командной техники пешеходного туризма (ТПТ), прохождению дистанции – пешеходной, спортивному ориентированию. При этом по окончании каждого года базовой подготовки предусматривается участие </a:t>
          </a:r>
          <a:r>
            <a:rPr lang="ru-RU" u="sng" dirty="0" smtClean="0"/>
            <a:t>в соревнованиях </a:t>
          </a:r>
          <a:r>
            <a:rPr lang="ru-RU" b="1" dirty="0" smtClean="0"/>
            <a:t>(Приложение 2)</a:t>
          </a:r>
          <a:r>
            <a:rPr lang="ru-RU" dirty="0" smtClean="0"/>
            <a:t>: на дистанциях 1-5 класса по спортивному туризму, спортивному ориентированию, а также участие в нескольких однодневных, двухдневных или трёхдневных походах.</a:t>
          </a:r>
          <a:endParaRPr lang="ru-RU" dirty="0"/>
        </a:p>
      </dgm:t>
    </dgm:pt>
    <dgm:pt modelId="{BCAE5732-991B-4745-8A51-629A15ECA441}" type="parTrans" cxnId="{706A5E49-0491-4A1D-9393-B87D45B6F71A}">
      <dgm:prSet/>
      <dgm:spPr/>
      <dgm:t>
        <a:bodyPr/>
        <a:lstStyle/>
        <a:p>
          <a:endParaRPr lang="ru-RU"/>
        </a:p>
      </dgm:t>
    </dgm:pt>
    <dgm:pt modelId="{D0F412F7-FEBC-4C4E-9AFD-5793C6F08F8C}" type="sibTrans" cxnId="{706A5E49-0491-4A1D-9393-B87D45B6F71A}">
      <dgm:prSet/>
      <dgm:spPr/>
      <dgm:t>
        <a:bodyPr/>
        <a:lstStyle/>
        <a:p>
          <a:endParaRPr lang="ru-RU"/>
        </a:p>
      </dgm:t>
    </dgm:pt>
    <dgm:pt modelId="{624C0F12-6404-4F7B-80DD-91EA7D549CA1}" type="pres">
      <dgm:prSet presAssocID="{8DF0436F-479E-4449-ADCD-8B62817B0C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A4625D-1AF7-4597-951D-8EA816BD37FD}" type="pres">
      <dgm:prSet presAssocID="{DB86DFBE-B9AF-4396-BEAB-B373A13E23A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03408-EFE0-43B8-B56C-A359BE9322D1}" type="pres">
      <dgm:prSet presAssocID="{DB86DFBE-B9AF-4396-BEAB-B373A13E23A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16560-6A8A-495B-BA65-888244090DAC}" type="pres">
      <dgm:prSet presAssocID="{E565DBF6-D214-4519-AB95-400FD4E69C4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905D0-F34C-4396-9512-CD432313CEA0}" type="pres">
      <dgm:prSet presAssocID="{E565DBF6-D214-4519-AB95-400FD4E69C4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9C981F-59D8-460E-A04C-A180D59A189D}" srcId="{8DF0436F-479E-4449-ADCD-8B62817B0C9D}" destId="{E565DBF6-D214-4519-AB95-400FD4E69C41}" srcOrd="1" destOrd="0" parTransId="{38670202-6B70-4D78-8E49-B1FD54EDAF22}" sibTransId="{2FF050F3-BA61-4A15-9935-5F977F63D0D5}"/>
    <dgm:cxn modelId="{287E93F3-765E-4E39-9FD5-6A4DD5190FE3}" type="presOf" srcId="{85750C94-6B4A-4D9D-A360-F623291E7595}" destId="{02B03408-EFE0-43B8-B56C-A359BE9322D1}" srcOrd="0" destOrd="0" presId="urn:microsoft.com/office/officeart/2005/8/layout/vList2"/>
    <dgm:cxn modelId="{E243AE89-8429-4E61-B15E-E5BBB57C12D7}" type="presOf" srcId="{D30817AD-48B6-469A-A37F-4F33192DC469}" destId="{878905D0-F34C-4396-9512-CD432313CEA0}" srcOrd="0" destOrd="0" presId="urn:microsoft.com/office/officeart/2005/8/layout/vList2"/>
    <dgm:cxn modelId="{98306071-8DAE-4C6F-A57C-DF93FFE46C19}" srcId="{8DF0436F-479E-4449-ADCD-8B62817B0C9D}" destId="{DB86DFBE-B9AF-4396-BEAB-B373A13E23AD}" srcOrd="0" destOrd="0" parTransId="{389C389F-CB90-40BB-8369-C831F135579A}" sibTransId="{827DC718-E9FA-48C8-B9B6-A986485B0EAE}"/>
    <dgm:cxn modelId="{706A5E49-0491-4A1D-9393-B87D45B6F71A}" srcId="{E565DBF6-D214-4519-AB95-400FD4E69C41}" destId="{D30817AD-48B6-469A-A37F-4F33192DC469}" srcOrd="0" destOrd="0" parTransId="{BCAE5732-991B-4745-8A51-629A15ECA441}" sibTransId="{D0F412F7-FEBC-4C4E-9AFD-5793C6F08F8C}"/>
    <dgm:cxn modelId="{D0BBA77C-DB0D-48C2-85CB-63FD68B8279A}" type="presOf" srcId="{DB86DFBE-B9AF-4396-BEAB-B373A13E23AD}" destId="{33A4625D-1AF7-4597-951D-8EA816BD37FD}" srcOrd="0" destOrd="0" presId="urn:microsoft.com/office/officeart/2005/8/layout/vList2"/>
    <dgm:cxn modelId="{26659741-4769-4ED0-B843-E854A1635556}" srcId="{DB86DFBE-B9AF-4396-BEAB-B373A13E23AD}" destId="{85750C94-6B4A-4D9D-A360-F623291E7595}" srcOrd="0" destOrd="0" parTransId="{40CFF041-8406-418A-96FF-A5C5EE0376D3}" sibTransId="{910B588F-92EF-41F4-B90C-2217C4FCADF5}"/>
    <dgm:cxn modelId="{41FAC4FD-1A83-4655-AB44-BEAF525ED282}" type="presOf" srcId="{E565DBF6-D214-4519-AB95-400FD4E69C41}" destId="{CB716560-6A8A-495B-BA65-888244090DAC}" srcOrd="0" destOrd="0" presId="urn:microsoft.com/office/officeart/2005/8/layout/vList2"/>
    <dgm:cxn modelId="{37EAFB84-C27E-4B3C-98B3-F821B908D053}" type="presOf" srcId="{8DF0436F-479E-4449-ADCD-8B62817B0C9D}" destId="{624C0F12-6404-4F7B-80DD-91EA7D549CA1}" srcOrd="0" destOrd="0" presId="urn:microsoft.com/office/officeart/2005/8/layout/vList2"/>
    <dgm:cxn modelId="{5BEFD5B8-B39A-42E2-8696-D1AA3F681689}" type="presParOf" srcId="{624C0F12-6404-4F7B-80DD-91EA7D549CA1}" destId="{33A4625D-1AF7-4597-951D-8EA816BD37FD}" srcOrd="0" destOrd="0" presId="urn:microsoft.com/office/officeart/2005/8/layout/vList2"/>
    <dgm:cxn modelId="{C3906836-577F-4549-9484-BD905703BEFB}" type="presParOf" srcId="{624C0F12-6404-4F7B-80DD-91EA7D549CA1}" destId="{02B03408-EFE0-43B8-B56C-A359BE9322D1}" srcOrd="1" destOrd="0" presId="urn:microsoft.com/office/officeart/2005/8/layout/vList2"/>
    <dgm:cxn modelId="{996FE5E7-848B-4DE9-87D0-F28B9C7FA2AE}" type="presParOf" srcId="{624C0F12-6404-4F7B-80DD-91EA7D549CA1}" destId="{CB716560-6A8A-495B-BA65-888244090DAC}" srcOrd="2" destOrd="0" presId="urn:microsoft.com/office/officeart/2005/8/layout/vList2"/>
    <dgm:cxn modelId="{3B72A003-514D-4F00-9DE3-F46E205E589A}" type="presParOf" srcId="{624C0F12-6404-4F7B-80DD-91EA7D549CA1}" destId="{878905D0-F34C-4396-9512-CD432313CEA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D6CB6B3-A84C-4717-8E19-783BE26BE0A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1FB7172-0DE4-401F-B889-1D378D3CE34A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1"/>
            </a:rPr>
            <a:t>Приложение 1. Календарный учебный график программы</a:t>
          </a:r>
          <a:endParaRPr lang="ru-RU" dirty="0"/>
        </a:p>
      </dgm:t>
    </dgm:pt>
    <dgm:pt modelId="{004526A3-10B9-43F2-B76C-2BAE91A9BE0C}" type="parTrans" cxnId="{BC96E466-6008-480B-BE33-B085AF805E4E}">
      <dgm:prSet/>
      <dgm:spPr/>
      <dgm:t>
        <a:bodyPr/>
        <a:lstStyle/>
        <a:p>
          <a:endParaRPr lang="ru-RU"/>
        </a:p>
      </dgm:t>
    </dgm:pt>
    <dgm:pt modelId="{67FF43DD-A58D-4A19-93ED-0C6A9ED2EB7D}" type="sibTrans" cxnId="{BC96E466-6008-480B-BE33-B085AF805E4E}">
      <dgm:prSet/>
      <dgm:spPr/>
      <dgm:t>
        <a:bodyPr/>
        <a:lstStyle/>
        <a:p>
          <a:endParaRPr lang="ru-RU"/>
        </a:p>
      </dgm:t>
    </dgm:pt>
    <dgm:pt modelId="{69930AF5-23B7-476A-8CE8-3F5CB4C8D877}">
      <dgm:prSet phldrT="[Текст]"/>
      <dgm:spPr/>
      <dgm:t>
        <a:bodyPr/>
        <a:lstStyle/>
        <a:p>
          <a:r>
            <a:rPr lang="ru-RU" b="0" i="0" dirty="0" smtClean="0">
              <a:hlinkClick xmlns:r="http://schemas.openxmlformats.org/officeDocument/2006/relationships" r:id="rId2"/>
            </a:rPr>
            <a:t>Приложение 3. Лист индивидуальных достижений</a:t>
          </a:r>
          <a:endParaRPr lang="ru-RU" dirty="0"/>
        </a:p>
      </dgm:t>
    </dgm:pt>
    <dgm:pt modelId="{B4E5B637-C42C-4443-BF80-03AF454151AB}" type="parTrans" cxnId="{F046A201-0E0B-4625-9150-D6F7343019A5}">
      <dgm:prSet/>
      <dgm:spPr/>
      <dgm:t>
        <a:bodyPr/>
        <a:lstStyle/>
        <a:p>
          <a:endParaRPr lang="ru-RU"/>
        </a:p>
      </dgm:t>
    </dgm:pt>
    <dgm:pt modelId="{D6BCBA07-FADD-4EFC-BF2C-D5AE49428B6D}" type="sibTrans" cxnId="{F046A201-0E0B-4625-9150-D6F7343019A5}">
      <dgm:prSet/>
      <dgm:spPr/>
      <dgm:t>
        <a:bodyPr/>
        <a:lstStyle/>
        <a:p>
          <a:endParaRPr lang="ru-RU"/>
        </a:p>
      </dgm:t>
    </dgm:pt>
    <dgm:pt modelId="{0AC0FC40-5431-4E96-B99F-BC7DF55E9A4F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3"/>
            </a:rPr>
            <a:t>Приложение 4. Организация дистанционного обучения</a:t>
          </a:r>
          <a:endParaRPr lang="ru-RU" dirty="0"/>
        </a:p>
      </dgm:t>
    </dgm:pt>
    <dgm:pt modelId="{8FECB854-1B5D-474D-B966-181BD7F3F9A9}" type="parTrans" cxnId="{D09EB166-3A89-43F9-8001-24F70B9761F4}">
      <dgm:prSet/>
      <dgm:spPr/>
      <dgm:t>
        <a:bodyPr/>
        <a:lstStyle/>
        <a:p>
          <a:endParaRPr lang="ru-RU"/>
        </a:p>
      </dgm:t>
    </dgm:pt>
    <dgm:pt modelId="{4AEE0D7E-B535-49C7-A825-866C05F47E74}" type="sibTrans" cxnId="{D09EB166-3A89-43F9-8001-24F70B9761F4}">
      <dgm:prSet/>
      <dgm:spPr/>
      <dgm:t>
        <a:bodyPr/>
        <a:lstStyle/>
        <a:p>
          <a:endParaRPr lang="ru-RU"/>
        </a:p>
      </dgm:t>
    </dgm:pt>
    <dgm:pt modelId="{0F0CD9FE-F10B-4371-A557-D9ABB399BB2A}">
      <dgm:prSet/>
      <dgm:spPr/>
      <dgm:t>
        <a:bodyPr/>
        <a:lstStyle/>
        <a:p>
          <a:r>
            <a:rPr lang="ru-RU" b="0" i="0" dirty="0" smtClean="0">
              <a:hlinkClick xmlns:r="http://schemas.openxmlformats.org/officeDocument/2006/relationships" r:id="rId4"/>
            </a:rPr>
            <a:t>Приложение 2. Положения о соревнованиях</a:t>
          </a:r>
          <a:endParaRPr lang="ru-RU" dirty="0"/>
        </a:p>
      </dgm:t>
    </dgm:pt>
    <dgm:pt modelId="{CAEC02EC-76AD-41D5-AF2A-1F3D9CE54132}" type="parTrans" cxnId="{7121200C-C4C8-4A38-8757-DBB2029FB574}">
      <dgm:prSet/>
      <dgm:spPr/>
      <dgm:t>
        <a:bodyPr/>
        <a:lstStyle/>
        <a:p>
          <a:endParaRPr lang="ru-RU"/>
        </a:p>
      </dgm:t>
    </dgm:pt>
    <dgm:pt modelId="{F5562E50-E717-4D0C-8D26-77523F27FE59}" type="sibTrans" cxnId="{7121200C-C4C8-4A38-8757-DBB2029FB574}">
      <dgm:prSet/>
      <dgm:spPr/>
      <dgm:t>
        <a:bodyPr/>
        <a:lstStyle/>
        <a:p>
          <a:endParaRPr lang="ru-RU"/>
        </a:p>
      </dgm:t>
    </dgm:pt>
    <dgm:pt modelId="{8D472DB1-CD7A-4842-A5D8-5EB31B2B6C6F}">
      <dgm:prSet/>
      <dgm:spPr/>
      <dgm:t>
        <a:bodyPr/>
        <a:lstStyle/>
        <a:p>
          <a:r>
            <a:rPr lang="ru-RU" b="0" i="0" dirty="0" smtClean="0">
              <a:hlinkClick xmlns:r="http://schemas.openxmlformats.org/officeDocument/2006/relationships" r:id="rId5"/>
            </a:rPr>
            <a:t>Приложение 6. Методическая разработка ОРГАНИЗАЦИЯ СПОРТИВНОГО ОРИЕНТИРОВАНИЯ</a:t>
          </a:r>
          <a:endParaRPr lang="ru-RU" dirty="0"/>
        </a:p>
      </dgm:t>
    </dgm:pt>
    <dgm:pt modelId="{78AA6B03-9983-49C0-B0B4-944786360A7B}" type="parTrans" cxnId="{254CC819-C143-45C3-AA4B-7458AB420F3A}">
      <dgm:prSet/>
      <dgm:spPr/>
      <dgm:t>
        <a:bodyPr/>
        <a:lstStyle/>
        <a:p>
          <a:endParaRPr lang="ru-RU"/>
        </a:p>
      </dgm:t>
    </dgm:pt>
    <dgm:pt modelId="{00B710FE-CE36-443A-8390-15187150066C}" type="sibTrans" cxnId="{254CC819-C143-45C3-AA4B-7458AB420F3A}">
      <dgm:prSet/>
      <dgm:spPr/>
      <dgm:t>
        <a:bodyPr/>
        <a:lstStyle/>
        <a:p>
          <a:endParaRPr lang="ru-RU"/>
        </a:p>
      </dgm:t>
    </dgm:pt>
    <dgm:pt modelId="{D59F9365-CA4C-4865-88F7-2C87FCF2D77C}">
      <dgm:prSet/>
      <dgm:spPr/>
      <dgm:t>
        <a:bodyPr/>
        <a:lstStyle/>
        <a:p>
          <a:r>
            <a:rPr lang="ru-RU" b="0" i="0" dirty="0" smtClean="0">
              <a:hlinkClick xmlns:r="http://schemas.openxmlformats.org/officeDocument/2006/relationships" r:id="rId6"/>
            </a:rPr>
            <a:t>Приложение 5. Методическая разработка ТУРИСТИЧЕСКИЕ УЗЛЫ</a:t>
          </a:r>
          <a:endParaRPr lang="ru-RU" dirty="0"/>
        </a:p>
      </dgm:t>
    </dgm:pt>
    <dgm:pt modelId="{F7B38157-D88C-4C77-80AE-9DE3C9A32E71}" type="parTrans" cxnId="{1FD374CD-7099-4378-8F67-1C30362727A6}">
      <dgm:prSet/>
      <dgm:spPr/>
      <dgm:t>
        <a:bodyPr/>
        <a:lstStyle/>
        <a:p>
          <a:endParaRPr lang="ru-RU"/>
        </a:p>
      </dgm:t>
    </dgm:pt>
    <dgm:pt modelId="{2AF60B09-AD7F-47F9-9F0A-301FE7575734}" type="sibTrans" cxnId="{1FD374CD-7099-4378-8F67-1C30362727A6}">
      <dgm:prSet/>
      <dgm:spPr/>
      <dgm:t>
        <a:bodyPr/>
        <a:lstStyle/>
        <a:p>
          <a:endParaRPr lang="ru-RU"/>
        </a:p>
      </dgm:t>
    </dgm:pt>
    <dgm:pt modelId="{71A8684D-503A-4CC9-BC69-1BDA594B06F3}" type="pres">
      <dgm:prSet presAssocID="{6D6CB6B3-A84C-4717-8E19-783BE26BE0A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F309214-E461-4220-855E-A56F48AF69A7}" type="pres">
      <dgm:prSet presAssocID="{6D6CB6B3-A84C-4717-8E19-783BE26BE0AF}" presName="Name1" presStyleCnt="0"/>
      <dgm:spPr/>
    </dgm:pt>
    <dgm:pt modelId="{26FBA6E7-2284-4B46-8510-7CE9B5A96382}" type="pres">
      <dgm:prSet presAssocID="{6D6CB6B3-A84C-4717-8E19-783BE26BE0AF}" presName="cycle" presStyleCnt="0"/>
      <dgm:spPr/>
    </dgm:pt>
    <dgm:pt modelId="{656DB41D-2BFE-4960-B139-9131343BE9F1}" type="pres">
      <dgm:prSet presAssocID="{6D6CB6B3-A84C-4717-8E19-783BE26BE0AF}" presName="srcNode" presStyleLbl="node1" presStyleIdx="0" presStyleCnt="6"/>
      <dgm:spPr/>
    </dgm:pt>
    <dgm:pt modelId="{EC2925CC-5D81-4E53-8F42-5E09AD5BA919}" type="pres">
      <dgm:prSet presAssocID="{6D6CB6B3-A84C-4717-8E19-783BE26BE0AF}" presName="conn" presStyleLbl="parChTrans1D2" presStyleIdx="0" presStyleCnt="1"/>
      <dgm:spPr/>
      <dgm:t>
        <a:bodyPr/>
        <a:lstStyle/>
        <a:p>
          <a:endParaRPr lang="ru-RU"/>
        </a:p>
      </dgm:t>
    </dgm:pt>
    <dgm:pt modelId="{89DE5BBF-0702-42F3-B983-044D01A4DB99}" type="pres">
      <dgm:prSet presAssocID="{6D6CB6B3-A84C-4717-8E19-783BE26BE0AF}" presName="extraNode" presStyleLbl="node1" presStyleIdx="0" presStyleCnt="6"/>
      <dgm:spPr/>
    </dgm:pt>
    <dgm:pt modelId="{C2899ADF-08B8-44C1-B4D0-278BA87D3A43}" type="pres">
      <dgm:prSet presAssocID="{6D6CB6B3-A84C-4717-8E19-783BE26BE0AF}" presName="dstNode" presStyleLbl="node1" presStyleIdx="0" presStyleCnt="6"/>
      <dgm:spPr/>
    </dgm:pt>
    <dgm:pt modelId="{525FC79F-C58E-4FE0-9D33-9ABC1B649FE5}" type="pres">
      <dgm:prSet presAssocID="{01FB7172-0DE4-401F-B889-1D378D3CE34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43F7E-CFC1-4956-8C3D-7DA51DE18537}" type="pres">
      <dgm:prSet presAssocID="{01FB7172-0DE4-401F-B889-1D378D3CE34A}" presName="accent_1" presStyleCnt="0"/>
      <dgm:spPr/>
    </dgm:pt>
    <dgm:pt modelId="{5F16444D-093E-4894-A193-76DD9CF927E4}" type="pres">
      <dgm:prSet presAssocID="{01FB7172-0DE4-401F-B889-1D378D3CE34A}" presName="accentRepeatNode" presStyleLbl="solidFgAcc1" presStyleIdx="0" presStyleCnt="6"/>
      <dgm:spPr/>
    </dgm:pt>
    <dgm:pt modelId="{96DA9F02-76B2-4565-9E64-DFC38A2C8582}" type="pres">
      <dgm:prSet presAssocID="{0F0CD9FE-F10B-4371-A557-D9ABB399BB2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50DCD-F14A-4EE5-A682-23BC0128F892}" type="pres">
      <dgm:prSet presAssocID="{0F0CD9FE-F10B-4371-A557-D9ABB399BB2A}" presName="accent_2" presStyleCnt="0"/>
      <dgm:spPr/>
    </dgm:pt>
    <dgm:pt modelId="{A46FCDE2-4E91-4BD3-976B-00312248C0BB}" type="pres">
      <dgm:prSet presAssocID="{0F0CD9FE-F10B-4371-A557-D9ABB399BB2A}" presName="accentRepeatNode" presStyleLbl="solidFgAcc1" presStyleIdx="1" presStyleCnt="6"/>
      <dgm:spPr/>
    </dgm:pt>
    <dgm:pt modelId="{0AF4CEF1-4702-4AAA-A139-B45D33E6C5A0}" type="pres">
      <dgm:prSet presAssocID="{69930AF5-23B7-476A-8CE8-3F5CB4C8D87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134EF-8F7F-478C-A0DE-9864D40E7F00}" type="pres">
      <dgm:prSet presAssocID="{69930AF5-23B7-476A-8CE8-3F5CB4C8D877}" presName="accent_3" presStyleCnt="0"/>
      <dgm:spPr/>
    </dgm:pt>
    <dgm:pt modelId="{11BD74A2-623D-4FDE-A533-AF40C29BA1B3}" type="pres">
      <dgm:prSet presAssocID="{69930AF5-23B7-476A-8CE8-3F5CB4C8D877}" presName="accentRepeatNode" presStyleLbl="solidFgAcc1" presStyleIdx="2" presStyleCnt="6"/>
      <dgm:spPr/>
    </dgm:pt>
    <dgm:pt modelId="{772D0B0F-8B9F-4BE0-BCF5-02B2F9A5F1F0}" type="pres">
      <dgm:prSet presAssocID="{0AC0FC40-5431-4E96-B99F-BC7DF55E9A4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F37F5-A695-40F9-8067-7E5739FEC7E1}" type="pres">
      <dgm:prSet presAssocID="{0AC0FC40-5431-4E96-B99F-BC7DF55E9A4F}" presName="accent_4" presStyleCnt="0"/>
      <dgm:spPr/>
    </dgm:pt>
    <dgm:pt modelId="{6EB777AC-8411-4773-B721-16D32F870A55}" type="pres">
      <dgm:prSet presAssocID="{0AC0FC40-5431-4E96-B99F-BC7DF55E9A4F}" presName="accentRepeatNode" presStyleLbl="solidFgAcc1" presStyleIdx="3" presStyleCnt="6"/>
      <dgm:spPr/>
    </dgm:pt>
    <dgm:pt modelId="{1D081F6B-EB5C-4D11-8871-CBA805D57016}" type="pres">
      <dgm:prSet presAssocID="{D59F9365-CA4C-4865-88F7-2C87FCF2D77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86C52-7E62-4E84-B2C1-01BDF365F857}" type="pres">
      <dgm:prSet presAssocID="{D59F9365-CA4C-4865-88F7-2C87FCF2D77C}" presName="accent_5" presStyleCnt="0"/>
      <dgm:spPr/>
    </dgm:pt>
    <dgm:pt modelId="{AAEB3E52-77D1-4914-8D82-A0B75FEC3338}" type="pres">
      <dgm:prSet presAssocID="{D59F9365-CA4C-4865-88F7-2C87FCF2D77C}" presName="accentRepeatNode" presStyleLbl="solidFgAcc1" presStyleIdx="4" presStyleCnt="6"/>
      <dgm:spPr/>
    </dgm:pt>
    <dgm:pt modelId="{062ECB84-91E8-40CC-A163-2B779CFE1075}" type="pres">
      <dgm:prSet presAssocID="{8D472DB1-CD7A-4842-A5D8-5EB31B2B6C6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0695F-D1C4-4E65-B5B1-14BB3E7CD7D2}" type="pres">
      <dgm:prSet presAssocID="{8D472DB1-CD7A-4842-A5D8-5EB31B2B6C6F}" presName="accent_6" presStyleCnt="0"/>
      <dgm:spPr/>
    </dgm:pt>
    <dgm:pt modelId="{A565F55C-50D1-4F20-82E0-42E09D1F2D3A}" type="pres">
      <dgm:prSet presAssocID="{8D472DB1-CD7A-4842-A5D8-5EB31B2B6C6F}" presName="accentRepeatNode" presStyleLbl="solidFgAcc1" presStyleIdx="5" presStyleCnt="6"/>
      <dgm:spPr/>
    </dgm:pt>
  </dgm:ptLst>
  <dgm:cxnLst>
    <dgm:cxn modelId="{BF5B1D3E-9972-44CC-8155-F5A47C420ABA}" type="presOf" srcId="{0F0CD9FE-F10B-4371-A557-D9ABB399BB2A}" destId="{96DA9F02-76B2-4565-9E64-DFC38A2C8582}" srcOrd="0" destOrd="0" presId="urn:microsoft.com/office/officeart/2008/layout/VerticalCurvedList"/>
    <dgm:cxn modelId="{5D499D7C-BC93-4748-B7B9-C8C692F96D6C}" type="presOf" srcId="{01FB7172-0DE4-401F-B889-1D378D3CE34A}" destId="{525FC79F-C58E-4FE0-9D33-9ABC1B649FE5}" srcOrd="0" destOrd="0" presId="urn:microsoft.com/office/officeart/2008/layout/VerticalCurvedList"/>
    <dgm:cxn modelId="{D09EB166-3A89-43F9-8001-24F70B9761F4}" srcId="{6D6CB6B3-A84C-4717-8E19-783BE26BE0AF}" destId="{0AC0FC40-5431-4E96-B99F-BC7DF55E9A4F}" srcOrd="3" destOrd="0" parTransId="{8FECB854-1B5D-474D-B966-181BD7F3F9A9}" sibTransId="{4AEE0D7E-B535-49C7-A825-866C05F47E74}"/>
    <dgm:cxn modelId="{1FD374CD-7099-4378-8F67-1C30362727A6}" srcId="{6D6CB6B3-A84C-4717-8E19-783BE26BE0AF}" destId="{D59F9365-CA4C-4865-88F7-2C87FCF2D77C}" srcOrd="4" destOrd="0" parTransId="{F7B38157-D88C-4C77-80AE-9DE3C9A32E71}" sibTransId="{2AF60B09-AD7F-47F9-9F0A-301FE7575734}"/>
    <dgm:cxn modelId="{F046A201-0E0B-4625-9150-D6F7343019A5}" srcId="{6D6CB6B3-A84C-4717-8E19-783BE26BE0AF}" destId="{69930AF5-23B7-476A-8CE8-3F5CB4C8D877}" srcOrd="2" destOrd="0" parTransId="{B4E5B637-C42C-4443-BF80-03AF454151AB}" sibTransId="{D6BCBA07-FADD-4EFC-BF2C-D5AE49428B6D}"/>
    <dgm:cxn modelId="{67350753-E2B2-458C-9F55-3C641BF6E0F5}" type="presOf" srcId="{6D6CB6B3-A84C-4717-8E19-783BE26BE0AF}" destId="{71A8684D-503A-4CC9-BC69-1BDA594B06F3}" srcOrd="0" destOrd="0" presId="urn:microsoft.com/office/officeart/2008/layout/VerticalCurvedList"/>
    <dgm:cxn modelId="{0B0FADDE-A648-4E1D-A261-3ED57268DE59}" type="presOf" srcId="{67FF43DD-A58D-4A19-93ED-0C6A9ED2EB7D}" destId="{EC2925CC-5D81-4E53-8F42-5E09AD5BA919}" srcOrd="0" destOrd="0" presId="urn:microsoft.com/office/officeart/2008/layout/VerticalCurvedList"/>
    <dgm:cxn modelId="{254CC819-C143-45C3-AA4B-7458AB420F3A}" srcId="{6D6CB6B3-A84C-4717-8E19-783BE26BE0AF}" destId="{8D472DB1-CD7A-4842-A5D8-5EB31B2B6C6F}" srcOrd="5" destOrd="0" parTransId="{78AA6B03-9983-49C0-B0B4-944786360A7B}" sibTransId="{00B710FE-CE36-443A-8390-15187150066C}"/>
    <dgm:cxn modelId="{8F50BBE7-03C4-436B-813D-9F4362A9B20E}" type="presOf" srcId="{69930AF5-23B7-476A-8CE8-3F5CB4C8D877}" destId="{0AF4CEF1-4702-4AAA-A139-B45D33E6C5A0}" srcOrd="0" destOrd="0" presId="urn:microsoft.com/office/officeart/2008/layout/VerticalCurvedList"/>
    <dgm:cxn modelId="{C4D82AAB-EF07-4506-84AB-897DFCC4F107}" type="presOf" srcId="{0AC0FC40-5431-4E96-B99F-BC7DF55E9A4F}" destId="{772D0B0F-8B9F-4BE0-BCF5-02B2F9A5F1F0}" srcOrd="0" destOrd="0" presId="urn:microsoft.com/office/officeart/2008/layout/VerticalCurvedList"/>
    <dgm:cxn modelId="{12AE4150-F69B-44AF-B41D-F3D2589841F6}" type="presOf" srcId="{D59F9365-CA4C-4865-88F7-2C87FCF2D77C}" destId="{1D081F6B-EB5C-4D11-8871-CBA805D57016}" srcOrd="0" destOrd="0" presId="urn:microsoft.com/office/officeart/2008/layout/VerticalCurvedList"/>
    <dgm:cxn modelId="{017467A7-A8DA-4669-B780-BAF34C8E8479}" type="presOf" srcId="{8D472DB1-CD7A-4842-A5D8-5EB31B2B6C6F}" destId="{062ECB84-91E8-40CC-A163-2B779CFE1075}" srcOrd="0" destOrd="0" presId="urn:microsoft.com/office/officeart/2008/layout/VerticalCurvedList"/>
    <dgm:cxn modelId="{BC96E466-6008-480B-BE33-B085AF805E4E}" srcId="{6D6CB6B3-A84C-4717-8E19-783BE26BE0AF}" destId="{01FB7172-0DE4-401F-B889-1D378D3CE34A}" srcOrd="0" destOrd="0" parTransId="{004526A3-10B9-43F2-B76C-2BAE91A9BE0C}" sibTransId="{67FF43DD-A58D-4A19-93ED-0C6A9ED2EB7D}"/>
    <dgm:cxn modelId="{7121200C-C4C8-4A38-8757-DBB2029FB574}" srcId="{6D6CB6B3-A84C-4717-8E19-783BE26BE0AF}" destId="{0F0CD9FE-F10B-4371-A557-D9ABB399BB2A}" srcOrd="1" destOrd="0" parTransId="{CAEC02EC-76AD-41D5-AF2A-1F3D9CE54132}" sibTransId="{F5562E50-E717-4D0C-8D26-77523F27FE59}"/>
    <dgm:cxn modelId="{03F85D67-4407-4B87-A9D7-70700CF7757A}" type="presParOf" srcId="{71A8684D-503A-4CC9-BC69-1BDA594B06F3}" destId="{4F309214-E461-4220-855E-A56F48AF69A7}" srcOrd="0" destOrd="0" presId="urn:microsoft.com/office/officeart/2008/layout/VerticalCurvedList"/>
    <dgm:cxn modelId="{73A9D420-2BD2-4F60-A444-F3A10FC400CA}" type="presParOf" srcId="{4F309214-E461-4220-855E-A56F48AF69A7}" destId="{26FBA6E7-2284-4B46-8510-7CE9B5A96382}" srcOrd="0" destOrd="0" presId="urn:microsoft.com/office/officeart/2008/layout/VerticalCurvedList"/>
    <dgm:cxn modelId="{17556247-A6E7-401F-BF06-AB934305E274}" type="presParOf" srcId="{26FBA6E7-2284-4B46-8510-7CE9B5A96382}" destId="{656DB41D-2BFE-4960-B139-9131343BE9F1}" srcOrd="0" destOrd="0" presId="urn:microsoft.com/office/officeart/2008/layout/VerticalCurvedList"/>
    <dgm:cxn modelId="{8472D858-970B-4792-95F9-4C99B3F82EBB}" type="presParOf" srcId="{26FBA6E7-2284-4B46-8510-7CE9B5A96382}" destId="{EC2925CC-5D81-4E53-8F42-5E09AD5BA919}" srcOrd="1" destOrd="0" presId="urn:microsoft.com/office/officeart/2008/layout/VerticalCurvedList"/>
    <dgm:cxn modelId="{E3C6585E-A0CC-4A1D-920E-95A9A35180FC}" type="presParOf" srcId="{26FBA6E7-2284-4B46-8510-7CE9B5A96382}" destId="{89DE5BBF-0702-42F3-B983-044D01A4DB99}" srcOrd="2" destOrd="0" presId="urn:microsoft.com/office/officeart/2008/layout/VerticalCurvedList"/>
    <dgm:cxn modelId="{4A13A3B3-FBEE-4822-AC95-4E7A1CA143E3}" type="presParOf" srcId="{26FBA6E7-2284-4B46-8510-7CE9B5A96382}" destId="{C2899ADF-08B8-44C1-B4D0-278BA87D3A43}" srcOrd="3" destOrd="0" presId="urn:microsoft.com/office/officeart/2008/layout/VerticalCurvedList"/>
    <dgm:cxn modelId="{9302343D-C1F6-43D6-A441-5AE41F7396E5}" type="presParOf" srcId="{4F309214-E461-4220-855E-A56F48AF69A7}" destId="{525FC79F-C58E-4FE0-9D33-9ABC1B649FE5}" srcOrd="1" destOrd="0" presId="urn:microsoft.com/office/officeart/2008/layout/VerticalCurvedList"/>
    <dgm:cxn modelId="{D7C105FB-C20E-44B4-B1AD-2D7D3441071A}" type="presParOf" srcId="{4F309214-E461-4220-855E-A56F48AF69A7}" destId="{D5B43F7E-CFC1-4956-8C3D-7DA51DE18537}" srcOrd="2" destOrd="0" presId="urn:microsoft.com/office/officeart/2008/layout/VerticalCurvedList"/>
    <dgm:cxn modelId="{127A18AE-E220-4A3D-99CA-6E1E8BEEB682}" type="presParOf" srcId="{D5B43F7E-CFC1-4956-8C3D-7DA51DE18537}" destId="{5F16444D-093E-4894-A193-76DD9CF927E4}" srcOrd="0" destOrd="0" presId="urn:microsoft.com/office/officeart/2008/layout/VerticalCurvedList"/>
    <dgm:cxn modelId="{788355D4-7797-420C-B7C5-3C79CAB04DF5}" type="presParOf" srcId="{4F309214-E461-4220-855E-A56F48AF69A7}" destId="{96DA9F02-76B2-4565-9E64-DFC38A2C8582}" srcOrd="3" destOrd="0" presId="urn:microsoft.com/office/officeart/2008/layout/VerticalCurvedList"/>
    <dgm:cxn modelId="{579A601F-C472-4E13-A1B9-8DA1B44338D5}" type="presParOf" srcId="{4F309214-E461-4220-855E-A56F48AF69A7}" destId="{F6950DCD-F14A-4EE5-A682-23BC0128F892}" srcOrd="4" destOrd="0" presId="urn:microsoft.com/office/officeart/2008/layout/VerticalCurvedList"/>
    <dgm:cxn modelId="{B662D80B-BEF9-4D87-AC3D-D23F0AD915B7}" type="presParOf" srcId="{F6950DCD-F14A-4EE5-A682-23BC0128F892}" destId="{A46FCDE2-4E91-4BD3-976B-00312248C0BB}" srcOrd="0" destOrd="0" presId="urn:microsoft.com/office/officeart/2008/layout/VerticalCurvedList"/>
    <dgm:cxn modelId="{86EE5E22-CEA4-4B36-A9F5-04C9259C34A3}" type="presParOf" srcId="{4F309214-E461-4220-855E-A56F48AF69A7}" destId="{0AF4CEF1-4702-4AAA-A139-B45D33E6C5A0}" srcOrd="5" destOrd="0" presId="urn:microsoft.com/office/officeart/2008/layout/VerticalCurvedList"/>
    <dgm:cxn modelId="{517EDAAD-99FA-4218-8641-83E30F31DFF3}" type="presParOf" srcId="{4F309214-E461-4220-855E-A56F48AF69A7}" destId="{857134EF-8F7F-478C-A0DE-9864D40E7F00}" srcOrd="6" destOrd="0" presId="urn:microsoft.com/office/officeart/2008/layout/VerticalCurvedList"/>
    <dgm:cxn modelId="{FDCFDFF3-609C-4A63-9EF4-C8E8B00A9ED1}" type="presParOf" srcId="{857134EF-8F7F-478C-A0DE-9864D40E7F00}" destId="{11BD74A2-623D-4FDE-A533-AF40C29BA1B3}" srcOrd="0" destOrd="0" presId="urn:microsoft.com/office/officeart/2008/layout/VerticalCurvedList"/>
    <dgm:cxn modelId="{EBFE0FF7-B9A5-4754-B61F-98717906455C}" type="presParOf" srcId="{4F309214-E461-4220-855E-A56F48AF69A7}" destId="{772D0B0F-8B9F-4BE0-BCF5-02B2F9A5F1F0}" srcOrd="7" destOrd="0" presId="urn:microsoft.com/office/officeart/2008/layout/VerticalCurvedList"/>
    <dgm:cxn modelId="{26BDEB53-AD3F-4DB6-A0E4-FAC68CC7C640}" type="presParOf" srcId="{4F309214-E461-4220-855E-A56F48AF69A7}" destId="{889F37F5-A695-40F9-8067-7E5739FEC7E1}" srcOrd="8" destOrd="0" presId="urn:microsoft.com/office/officeart/2008/layout/VerticalCurvedList"/>
    <dgm:cxn modelId="{626088A1-3DD0-42E7-A670-F8F035D23F6E}" type="presParOf" srcId="{889F37F5-A695-40F9-8067-7E5739FEC7E1}" destId="{6EB777AC-8411-4773-B721-16D32F870A55}" srcOrd="0" destOrd="0" presId="urn:microsoft.com/office/officeart/2008/layout/VerticalCurvedList"/>
    <dgm:cxn modelId="{59BADF3A-D2D5-4B7F-B5C1-B9680139069D}" type="presParOf" srcId="{4F309214-E461-4220-855E-A56F48AF69A7}" destId="{1D081F6B-EB5C-4D11-8871-CBA805D57016}" srcOrd="9" destOrd="0" presId="urn:microsoft.com/office/officeart/2008/layout/VerticalCurvedList"/>
    <dgm:cxn modelId="{4F480A2F-5B16-4937-8AE5-AB033974AC23}" type="presParOf" srcId="{4F309214-E461-4220-855E-A56F48AF69A7}" destId="{63D86C52-7E62-4E84-B2C1-01BDF365F857}" srcOrd="10" destOrd="0" presId="urn:microsoft.com/office/officeart/2008/layout/VerticalCurvedList"/>
    <dgm:cxn modelId="{47DC453A-DFBB-4994-8F87-075F49ACA557}" type="presParOf" srcId="{63D86C52-7E62-4E84-B2C1-01BDF365F857}" destId="{AAEB3E52-77D1-4914-8D82-A0B75FEC3338}" srcOrd="0" destOrd="0" presId="urn:microsoft.com/office/officeart/2008/layout/VerticalCurvedList"/>
    <dgm:cxn modelId="{5E9ED4D5-2B51-45EB-B7D0-106D4AA561B4}" type="presParOf" srcId="{4F309214-E461-4220-855E-A56F48AF69A7}" destId="{062ECB84-91E8-40CC-A163-2B779CFE1075}" srcOrd="11" destOrd="0" presId="urn:microsoft.com/office/officeart/2008/layout/VerticalCurvedList"/>
    <dgm:cxn modelId="{85830536-7F50-4EB7-BC7C-60D6F3174F0C}" type="presParOf" srcId="{4F309214-E461-4220-855E-A56F48AF69A7}" destId="{7BC0695F-D1C4-4E65-B5B1-14BB3E7CD7D2}" srcOrd="12" destOrd="0" presId="urn:microsoft.com/office/officeart/2008/layout/VerticalCurvedList"/>
    <dgm:cxn modelId="{D6B34761-3234-4C68-9A61-94F05A6C96D8}" type="presParOf" srcId="{7BC0695F-D1C4-4E65-B5B1-14BB3E7CD7D2}" destId="{A565F55C-50D1-4F20-82E0-42E09D1F2D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D6CB6B3-A84C-4717-8E19-783BE26BE0A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1FB7172-0DE4-401F-B889-1D378D3CE34A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1"/>
            </a:rPr>
            <a:t>Приложение 7. </a:t>
          </a:r>
          <a:r>
            <a:rPr lang="ru-RU" b="0" i="0" dirty="0" smtClean="0">
              <a:hlinkClick xmlns:r="http://schemas.openxmlformats.org/officeDocument/2006/relationships" r:id="rId1"/>
            </a:rPr>
            <a:t>Метод разработка Организация тестирования в туризме</a:t>
          </a:r>
          <a:endParaRPr lang="ru-RU" dirty="0"/>
        </a:p>
      </dgm:t>
    </dgm:pt>
    <dgm:pt modelId="{004526A3-10B9-43F2-B76C-2BAE91A9BE0C}" type="parTrans" cxnId="{BC96E466-6008-480B-BE33-B085AF805E4E}">
      <dgm:prSet/>
      <dgm:spPr/>
      <dgm:t>
        <a:bodyPr/>
        <a:lstStyle/>
        <a:p>
          <a:endParaRPr lang="ru-RU"/>
        </a:p>
      </dgm:t>
    </dgm:pt>
    <dgm:pt modelId="{67FF43DD-A58D-4A19-93ED-0C6A9ED2EB7D}" type="sibTrans" cxnId="{BC96E466-6008-480B-BE33-B085AF805E4E}">
      <dgm:prSet/>
      <dgm:spPr/>
      <dgm:t>
        <a:bodyPr/>
        <a:lstStyle/>
        <a:p>
          <a:endParaRPr lang="ru-RU"/>
        </a:p>
      </dgm:t>
    </dgm:pt>
    <dgm:pt modelId="{0F0CD9FE-F10B-4371-A557-D9ABB399BB2A}">
      <dgm:prSet/>
      <dgm:spPr/>
      <dgm:t>
        <a:bodyPr/>
        <a:lstStyle/>
        <a:p>
          <a:r>
            <a:rPr lang="ru-RU" dirty="0" smtClean="0">
              <a:hlinkClick xmlns:r="http://schemas.openxmlformats.org/officeDocument/2006/relationships" r:id="rId2"/>
            </a:rPr>
            <a:t>Приложение 8. </a:t>
          </a:r>
          <a:r>
            <a:rPr lang="ru-RU" b="0" i="0" dirty="0" smtClean="0">
              <a:hlinkClick xmlns:r="http://schemas.openxmlformats.org/officeDocument/2006/relationships" r:id="rId2"/>
            </a:rPr>
            <a:t>Метод разработка КОНСТРУКТОР ЯНДЕКС_КАРТ</a:t>
          </a:r>
          <a:endParaRPr lang="ru-RU" dirty="0"/>
        </a:p>
      </dgm:t>
    </dgm:pt>
    <dgm:pt modelId="{CAEC02EC-76AD-41D5-AF2A-1F3D9CE54132}" type="parTrans" cxnId="{7121200C-C4C8-4A38-8757-DBB2029FB574}">
      <dgm:prSet/>
      <dgm:spPr/>
      <dgm:t>
        <a:bodyPr/>
        <a:lstStyle/>
        <a:p>
          <a:endParaRPr lang="ru-RU"/>
        </a:p>
      </dgm:t>
    </dgm:pt>
    <dgm:pt modelId="{F5562E50-E717-4D0C-8D26-77523F27FE59}" type="sibTrans" cxnId="{7121200C-C4C8-4A38-8757-DBB2029FB574}">
      <dgm:prSet/>
      <dgm:spPr/>
      <dgm:t>
        <a:bodyPr/>
        <a:lstStyle/>
        <a:p>
          <a:endParaRPr lang="ru-RU"/>
        </a:p>
      </dgm:t>
    </dgm:pt>
    <dgm:pt modelId="{71A8684D-503A-4CC9-BC69-1BDA594B06F3}" type="pres">
      <dgm:prSet presAssocID="{6D6CB6B3-A84C-4717-8E19-783BE26BE0A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F309214-E461-4220-855E-A56F48AF69A7}" type="pres">
      <dgm:prSet presAssocID="{6D6CB6B3-A84C-4717-8E19-783BE26BE0AF}" presName="Name1" presStyleCnt="0"/>
      <dgm:spPr/>
    </dgm:pt>
    <dgm:pt modelId="{26FBA6E7-2284-4B46-8510-7CE9B5A96382}" type="pres">
      <dgm:prSet presAssocID="{6D6CB6B3-A84C-4717-8E19-783BE26BE0AF}" presName="cycle" presStyleCnt="0"/>
      <dgm:spPr/>
    </dgm:pt>
    <dgm:pt modelId="{656DB41D-2BFE-4960-B139-9131343BE9F1}" type="pres">
      <dgm:prSet presAssocID="{6D6CB6B3-A84C-4717-8E19-783BE26BE0AF}" presName="srcNode" presStyleLbl="node1" presStyleIdx="0" presStyleCnt="2"/>
      <dgm:spPr/>
    </dgm:pt>
    <dgm:pt modelId="{EC2925CC-5D81-4E53-8F42-5E09AD5BA919}" type="pres">
      <dgm:prSet presAssocID="{6D6CB6B3-A84C-4717-8E19-783BE26BE0AF}" presName="conn" presStyleLbl="parChTrans1D2" presStyleIdx="0" presStyleCnt="1"/>
      <dgm:spPr/>
      <dgm:t>
        <a:bodyPr/>
        <a:lstStyle/>
        <a:p>
          <a:endParaRPr lang="ru-RU"/>
        </a:p>
      </dgm:t>
    </dgm:pt>
    <dgm:pt modelId="{89DE5BBF-0702-42F3-B983-044D01A4DB99}" type="pres">
      <dgm:prSet presAssocID="{6D6CB6B3-A84C-4717-8E19-783BE26BE0AF}" presName="extraNode" presStyleLbl="node1" presStyleIdx="0" presStyleCnt="2"/>
      <dgm:spPr/>
    </dgm:pt>
    <dgm:pt modelId="{C2899ADF-08B8-44C1-B4D0-278BA87D3A43}" type="pres">
      <dgm:prSet presAssocID="{6D6CB6B3-A84C-4717-8E19-783BE26BE0AF}" presName="dstNode" presStyleLbl="node1" presStyleIdx="0" presStyleCnt="2"/>
      <dgm:spPr/>
    </dgm:pt>
    <dgm:pt modelId="{525FC79F-C58E-4FE0-9D33-9ABC1B649FE5}" type="pres">
      <dgm:prSet presAssocID="{01FB7172-0DE4-401F-B889-1D378D3CE34A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43F7E-CFC1-4956-8C3D-7DA51DE18537}" type="pres">
      <dgm:prSet presAssocID="{01FB7172-0DE4-401F-B889-1D378D3CE34A}" presName="accent_1" presStyleCnt="0"/>
      <dgm:spPr/>
    </dgm:pt>
    <dgm:pt modelId="{5F16444D-093E-4894-A193-76DD9CF927E4}" type="pres">
      <dgm:prSet presAssocID="{01FB7172-0DE4-401F-B889-1D378D3CE34A}" presName="accentRepeatNode" presStyleLbl="solidFgAcc1" presStyleIdx="0" presStyleCnt="2"/>
      <dgm:spPr/>
    </dgm:pt>
    <dgm:pt modelId="{96DA9F02-76B2-4565-9E64-DFC38A2C8582}" type="pres">
      <dgm:prSet presAssocID="{0F0CD9FE-F10B-4371-A557-D9ABB399BB2A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50DCD-F14A-4EE5-A682-23BC0128F892}" type="pres">
      <dgm:prSet presAssocID="{0F0CD9FE-F10B-4371-A557-D9ABB399BB2A}" presName="accent_2" presStyleCnt="0"/>
      <dgm:spPr/>
    </dgm:pt>
    <dgm:pt modelId="{A46FCDE2-4E91-4BD3-976B-00312248C0BB}" type="pres">
      <dgm:prSet presAssocID="{0F0CD9FE-F10B-4371-A557-D9ABB399BB2A}" presName="accentRepeatNode" presStyleLbl="solidFgAcc1" presStyleIdx="1" presStyleCnt="2"/>
      <dgm:spPr/>
    </dgm:pt>
  </dgm:ptLst>
  <dgm:cxnLst>
    <dgm:cxn modelId="{6D20EE20-6D09-46B3-961C-E99D5714C777}" type="presOf" srcId="{67FF43DD-A58D-4A19-93ED-0C6A9ED2EB7D}" destId="{EC2925CC-5D81-4E53-8F42-5E09AD5BA919}" srcOrd="0" destOrd="0" presId="urn:microsoft.com/office/officeart/2008/layout/VerticalCurvedList"/>
    <dgm:cxn modelId="{54A6D367-4AA2-42B8-B7FA-CBF355F5F579}" type="presOf" srcId="{01FB7172-0DE4-401F-B889-1D378D3CE34A}" destId="{525FC79F-C58E-4FE0-9D33-9ABC1B649FE5}" srcOrd="0" destOrd="0" presId="urn:microsoft.com/office/officeart/2008/layout/VerticalCurvedList"/>
    <dgm:cxn modelId="{67C3A410-6163-4C3E-B652-6A4453FE1AA4}" type="presOf" srcId="{6D6CB6B3-A84C-4717-8E19-783BE26BE0AF}" destId="{71A8684D-503A-4CC9-BC69-1BDA594B06F3}" srcOrd="0" destOrd="0" presId="urn:microsoft.com/office/officeart/2008/layout/VerticalCurvedList"/>
    <dgm:cxn modelId="{BC96E466-6008-480B-BE33-B085AF805E4E}" srcId="{6D6CB6B3-A84C-4717-8E19-783BE26BE0AF}" destId="{01FB7172-0DE4-401F-B889-1D378D3CE34A}" srcOrd="0" destOrd="0" parTransId="{004526A3-10B9-43F2-B76C-2BAE91A9BE0C}" sibTransId="{67FF43DD-A58D-4A19-93ED-0C6A9ED2EB7D}"/>
    <dgm:cxn modelId="{7121200C-C4C8-4A38-8757-DBB2029FB574}" srcId="{6D6CB6B3-A84C-4717-8E19-783BE26BE0AF}" destId="{0F0CD9FE-F10B-4371-A557-D9ABB399BB2A}" srcOrd="1" destOrd="0" parTransId="{CAEC02EC-76AD-41D5-AF2A-1F3D9CE54132}" sibTransId="{F5562E50-E717-4D0C-8D26-77523F27FE59}"/>
    <dgm:cxn modelId="{D428B730-6B60-4565-92EC-D9A0B5852697}" type="presOf" srcId="{0F0CD9FE-F10B-4371-A557-D9ABB399BB2A}" destId="{96DA9F02-76B2-4565-9E64-DFC38A2C8582}" srcOrd="0" destOrd="0" presId="urn:microsoft.com/office/officeart/2008/layout/VerticalCurvedList"/>
    <dgm:cxn modelId="{F481A568-78EF-4DE3-9F74-56A5C9AAA53A}" type="presParOf" srcId="{71A8684D-503A-4CC9-BC69-1BDA594B06F3}" destId="{4F309214-E461-4220-855E-A56F48AF69A7}" srcOrd="0" destOrd="0" presId="urn:microsoft.com/office/officeart/2008/layout/VerticalCurvedList"/>
    <dgm:cxn modelId="{C74DB36A-A226-4A16-AF2D-A86868CC76D7}" type="presParOf" srcId="{4F309214-E461-4220-855E-A56F48AF69A7}" destId="{26FBA6E7-2284-4B46-8510-7CE9B5A96382}" srcOrd="0" destOrd="0" presId="urn:microsoft.com/office/officeart/2008/layout/VerticalCurvedList"/>
    <dgm:cxn modelId="{F1E39417-8C55-48B1-A0E1-E1D275B3A68E}" type="presParOf" srcId="{26FBA6E7-2284-4B46-8510-7CE9B5A96382}" destId="{656DB41D-2BFE-4960-B139-9131343BE9F1}" srcOrd="0" destOrd="0" presId="urn:microsoft.com/office/officeart/2008/layout/VerticalCurvedList"/>
    <dgm:cxn modelId="{60556AAA-8182-4B22-A288-033C5FE77C70}" type="presParOf" srcId="{26FBA6E7-2284-4B46-8510-7CE9B5A96382}" destId="{EC2925CC-5D81-4E53-8F42-5E09AD5BA919}" srcOrd="1" destOrd="0" presId="urn:microsoft.com/office/officeart/2008/layout/VerticalCurvedList"/>
    <dgm:cxn modelId="{DEE064F6-BD01-42C4-8EE5-EE8F67E307A1}" type="presParOf" srcId="{26FBA6E7-2284-4B46-8510-7CE9B5A96382}" destId="{89DE5BBF-0702-42F3-B983-044D01A4DB99}" srcOrd="2" destOrd="0" presId="urn:microsoft.com/office/officeart/2008/layout/VerticalCurvedList"/>
    <dgm:cxn modelId="{AEDAFA87-05CB-4272-9088-DA83F43EA2AA}" type="presParOf" srcId="{26FBA6E7-2284-4B46-8510-7CE9B5A96382}" destId="{C2899ADF-08B8-44C1-B4D0-278BA87D3A43}" srcOrd="3" destOrd="0" presId="urn:microsoft.com/office/officeart/2008/layout/VerticalCurvedList"/>
    <dgm:cxn modelId="{5A2B0B9D-7888-45F8-9026-8AD61B48A9AA}" type="presParOf" srcId="{4F309214-E461-4220-855E-A56F48AF69A7}" destId="{525FC79F-C58E-4FE0-9D33-9ABC1B649FE5}" srcOrd="1" destOrd="0" presId="urn:microsoft.com/office/officeart/2008/layout/VerticalCurvedList"/>
    <dgm:cxn modelId="{15EFA965-721C-4671-A0C1-FEC6543CEB47}" type="presParOf" srcId="{4F309214-E461-4220-855E-A56F48AF69A7}" destId="{D5B43F7E-CFC1-4956-8C3D-7DA51DE18537}" srcOrd="2" destOrd="0" presId="urn:microsoft.com/office/officeart/2008/layout/VerticalCurvedList"/>
    <dgm:cxn modelId="{121B4914-ED52-42D0-9B59-DA5EBA5F5B1B}" type="presParOf" srcId="{D5B43F7E-CFC1-4956-8C3D-7DA51DE18537}" destId="{5F16444D-093E-4894-A193-76DD9CF927E4}" srcOrd="0" destOrd="0" presId="urn:microsoft.com/office/officeart/2008/layout/VerticalCurvedList"/>
    <dgm:cxn modelId="{45A4B791-BCD2-4DC2-91B6-01A40621DADC}" type="presParOf" srcId="{4F309214-E461-4220-855E-A56F48AF69A7}" destId="{96DA9F02-76B2-4565-9E64-DFC38A2C8582}" srcOrd="3" destOrd="0" presId="urn:microsoft.com/office/officeart/2008/layout/VerticalCurvedList"/>
    <dgm:cxn modelId="{455AFED0-866E-4DE7-A1CB-5AFDD2D5AEC0}" type="presParOf" srcId="{4F309214-E461-4220-855E-A56F48AF69A7}" destId="{F6950DCD-F14A-4EE5-A682-23BC0128F892}" srcOrd="4" destOrd="0" presId="urn:microsoft.com/office/officeart/2008/layout/VerticalCurvedList"/>
    <dgm:cxn modelId="{698D2074-E301-43C2-8CA5-199E6BD32000}" type="presParOf" srcId="{F6950DCD-F14A-4EE5-A682-23BC0128F892}" destId="{A46FCDE2-4E91-4BD3-976B-00312248C0B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BBE11-3FEA-4C42-AD0F-F411CB29307C}">
      <dsp:nvSpPr>
        <dsp:cNvPr id="0" name=""/>
        <dsp:cNvSpPr/>
      </dsp:nvSpPr>
      <dsp:spPr>
        <a:xfrm>
          <a:off x="3821" y="1005427"/>
          <a:ext cx="1936928" cy="1334543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B5678-C3C7-4D64-A2CE-B1E40B7746DA}">
      <dsp:nvSpPr>
        <dsp:cNvPr id="0" name=""/>
        <dsp:cNvSpPr/>
      </dsp:nvSpPr>
      <dsp:spPr>
        <a:xfrm>
          <a:off x="3821" y="2339971"/>
          <a:ext cx="1936928" cy="71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Краевой слет 1993 год</a:t>
          </a:r>
          <a:endParaRPr lang="ru-RU" sz="1400" kern="1200" dirty="0"/>
        </a:p>
      </dsp:txBody>
      <dsp:txXfrm>
        <a:off x="3821" y="2339971"/>
        <a:ext cx="1936928" cy="718600"/>
      </dsp:txXfrm>
    </dsp:sp>
    <dsp:sp modelId="{81A3C0BE-8349-4E88-968C-69AA8AE6B9E9}">
      <dsp:nvSpPr>
        <dsp:cNvPr id="0" name=""/>
        <dsp:cNvSpPr/>
      </dsp:nvSpPr>
      <dsp:spPr>
        <a:xfrm>
          <a:off x="6388715" y="1014663"/>
          <a:ext cx="1936928" cy="1334543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909A0-F450-4DC8-B1DA-C612D19075E3}">
      <dsp:nvSpPr>
        <dsp:cNvPr id="0" name=""/>
        <dsp:cNvSpPr/>
      </dsp:nvSpPr>
      <dsp:spPr>
        <a:xfrm>
          <a:off x="6289854" y="2503446"/>
          <a:ext cx="2134649" cy="71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Туристический слет, </a:t>
          </a:r>
          <a:r>
            <a:rPr lang="ru-RU" sz="1400" kern="1200" dirty="0" err="1" smtClean="0"/>
            <a:t>Зайцевский</a:t>
          </a:r>
          <a:r>
            <a:rPr lang="ru-RU" sz="1400" kern="1200" dirty="0" smtClean="0"/>
            <a:t> лес, 1997 г</a:t>
          </a:r>
          <a:endParaRPr lang="ru-RU" sz="1400" kern="1200" dirty="0"/>
        </a:p>
      </dsp:txBody>
      <dsp:txXfrm>
        <a:off x="6289854" y="2503446"/>
        <a:ext cx="2134649" cy="718600"/>
      </dsp:txXfrm>
    </dsp:sp>
    <dsp:sp modelId="{A368A3EA-C454-4F0C-8536-311C712737DF}">
      <dsp:nvSpPr>
        <dsp:cNvPr id="0" name=""/>
        <dsp:cNvSpPr/>
      </dsp:nvSpPr>
      <dsp:spPr>
        <a:xfrm>
          <a:off x="4462947" y="1005427"/>
          <a:ext cx="1936928" cy="1334543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57ADD-8EAB-41C7-B74F-7F4CD901EBD9}">
      <dsp:nvSpPr>
        <dsp:cNvPr id="0" name=""/>
        <dsp:cNvSpPr/>
      </dsp:nvSpPr>
      <dsp:spPr>
        <a:xfrm>
          <a:off x="4462947" y="2339971"/>
          <a:ext cx="1936928" cy="71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Восхождение на Бештау, 1998 г.</a:t>
          </a:r>
          <a:endParaRPr lang="ru-RU" sz="1400" kern="1200" dirty="0"/>
        </a:p>
      </dsp:txBody>
      <dsp:txXfrm>
        <a:off x="4462947" y="2339971"/>
        <a:ext cx="1936928" cy="718600"/>
      </dsp:txXfrm>
    </dsp:sp>
    <dsp:sp modelId="{58919C65-4740-42BE-B344-54559184E0D3}">
      <dsp:nvSpPr>
        <dsp:cNvPr id="0" name=""/>
        <dsp:cNvSpPr/>
      </dsp:nvSpPr>
      <dsp:spPr>
        <a:xfrm>
          <a:off x="2244549" y="1014663"/>
          <a:ext cx="1936928" cy="1334543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74C99-6E16-48EE-BD57-C206CED13D04}">
      <dsp:nvSpPr>
        <dsp:cNvPr id="0" name=""/>
        <dsp:cNvSpPr/>
      </dsp:nvSpPr>
      <dsp:spPr>
        <a:xfrm>
          <a:off x="2244549" y="2429006"/>
          <a:ext cx="1936928" cy="71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Спортивное ориентирование, 1996 г</a:t>
          </a:r>
          <a:endParaRPr lang="ru-RU" sz="1400" kern="1200" dirty="0"/>
        </a:p>
      </dsp:txBody>
      <dsp:txXfrm>
        <a:off x="2244549" y="2429006"/>
        <a:ext cx="1936928" cy="718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BBE11-3FEA-4C42-AD0F-F411CB29307C}">
      <dsp:nvSpPr>
        <dsp:cNvPr id="0" name=""/>
        <dsp:cNvSpPr/>
      </dsp:nvSpPr>
      <dsp:spPr>
        <a:xfrm>
          <a:off x="4495802" y="1028699"/>
          <a:ext cx="1876529" cy="129292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B5678-C3C7-4D64-A2CE-B1E40B7746DA}">
      <dsp:nvSpPr>
        <dsp:cNvPr id="0" name=""/>
        <dsp:cNvSpPr/>
      </dsp:nvSpPr>
      <dsp:spPr>
        <a:xfrm>
          <a:off x="4495802" y="2354943"/>
          <a:ext cx="1876529" cy="69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г.Чегет</a:t>
          </a:r>
          <a:r>
            <a:rPr lang="ru-RU" sz="1100" kern="1200" dirty="0" smtClean="0"/>
            <a:t>. Возле поселка </a:t>
          </a:r>
          <a:r>
            <a:rPr lang="ru-RU" sz="1100" kern="1200" dirty="0" err="1" smtClean="0"/>
            <a:t>Ындырчы</a:t>
          </a:r>
          <a:r>
            <a:rPr lang="ru-RU" sz="1100" kern="1200" dirty="0" smtClean="0"/>
            <a:t>, КБР, 1999 г.</a:t>
          </a:r>
          <a:endParaRPr lang="ru-RU" sz="1100" kern="1200" dirty="0"/>
        </a:p>
      </dsp:txBody>
      <dsp:txXfrm>
        <a:off x="4495802" y="2354943"/>
        <a:ext cx="1876529" cy="696192"/>
      </dsp:txXfrm>
    </dsp:sp>
    <dsp:sp modelId="{81A3C0BE-8349-4E88-968C-69AA8AE6B9E9}">
      <dsp:nvSpPr>
        <dsp:cNvPr id="0" name=""/>
        <dsp:cNvSpPr/>
      </dsp:nvSpPr>
      <dsp:spPr>
        <a:xfrm>
          <a:off x="2296804" y="1037439"/>
          <a:ext cx="1876529" cy="1292928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909A0-F450-4DC8-B1DA-C612D19075E3}">
      <dsp:nvSpPr>
        <dsp:cNvPr id="0" name=""/>
        <dsp:cNvSpPr/>
      </dsp:nvSpPr>
      <dsp:spPr>
        <a:xfrm>
          <a:off x="2068628" y="2330368"/>
          <a:ext cx="2332882" cy="69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Краевой слет, Архыз, 1999 г.</a:t>
          </a:r>
          <a:endParaRPr lang="ru-RU" sz="1100" kern="1200" dirty="0"/>
        </a:p>
      </dsp:txBody>
      <dsp:txXfrm>
        <a:off x="2068628" y="2330368"/>
        <a:ext cx="2332882" cy="696192"/>
      </dsp:txXfrm>
    </dsp:sp>
    <dsp:sp modelId="{A368A3EA-C454-4F0C-8536-311C712737DF}">
      <dsp:nvSpPr>
        <dsp:cNvPr id="0" name=""/>
        <dsp:cNvSpPr/>
      </dsp:nvSpPr>
      <dsp:spPr>
        <a:xfrm>
          <a:off x="304806" y="1104904"/>
          <a:ext cx="1876529" cy="1292928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57ADD-8EAB-41C7-B74F-7F4CD901EBD9}">
      <dsp:nvSpPr>
        <dsp:cNvPr id="0" name=""/>
        <dsp:cNvSpPr/>
      </dsp:nvSpPr>
      <dsp:spPr>
        <a:xfrm>
          <a:off x="304806" y="2461168"/>
          <a:ext cx="1876529" cy="69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Спортивное ориентирование, 1998 г.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304806" y="2461168"/>
        <a:ext cx="1876529" cy="696192"/>
      </dsp:txXfrm>
    </dsp:sp>
    <dsp:sp modelId="{58919C65-4740-42BE-B344-54559184E0D3}">
      <dsp:nvSpPr>
        <dsp:cNvPr id="0" name=""/>
        <dsp:cNvSpPr/>
      </dsp:nvSpPr>
      <dsp:spPr>
        <a:xfrm>
          <a:off x="6653503" y="1037439"/>
          <a:ext cx="1876529" cy="1292928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74C99-6E16-48EE-BD57-C206CED13D04}">
      <dsp:nvSpPr>
        <dsp:cNvPr id="0" name=""/>
        <dsp:cNvSpPr/>
      </dsp:nvSpPr>
      <dsp:spPr>
        <a:xfrm>
          <a:off x="6653503" y="2330368"/>
          <a:ext cx="1876529" cy="69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Защита исследовательской работы, слет «Отечество» 2002 г.</a:t>
          </a:r>
          <a:endParaRPr lang="ru-RU" sz="1100" kern="1200" dirty="0"/>
        </a:p>
      </dsp:txBody>
      <dsp:txXfrm>
        <a:off x="6653503" y="2330368"/>
        <a:ext cx="1876529" cy="696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BBE11-3FEA-4C42-AD0F-F411CB29307C}">
      <dsp:nvSpPr>
        <dsp:cNvPr id="0" name=""/>
        <dsp:cNvSpPr/>
      </dsp:nvSpPr>
      <dsp:spPr>
        <a:xfrm>
          <a:off x="4166" y="981143"/>
          <a:ext cx="1982748" cy="136611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B5678-C3C7-4D64-A2CE-B1E40B7746DA}">
      <dsp:nvSpPr>
        <dsp:cNvPr id="0" name=""/>
        <dsp:cNvSpPr/>
      </dsp:nvSpPr>
      <dsp:spPr>
        <a:xfrm>
          <a:off x="4166" y="2347256"/>
          <a:ext cx="1982748" cy="735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Поход по горам Домбая, 2000 г.</a:t>
          </a:r>
          <a:endParaRPr lang="ru-RU" sz="1300" kern="1200" dirty="0"/>
        </a:p>
      </dsp:txBody>
      <dsp:txXfrm>
        <a:off x="4166" y="2347256"/>
        <a:ext cx="1982748" cy="735599"/>
      </dsp:txXfrm>
    </dsp:sp>
    <dsp:sp modelId="{81A3C0BE-8349-4E88-968C-69AA8AE6B9E9}">
      <dsp:nvSpPr>
        <dsp:cNvPr id="0" name=""/>
        <dsp:cNvSpPr/>
      </dsp:nvSpPr>
      <dsp:spPr>
        <a:xfrm>
          <a:off x="2185272" y="981143"/>
          <a:ext cx="1982748" cy="1366113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909A0-F450-4DC8-B1DA-C612D19075E3}">
      <dsp:nvSpPr>
        <dsp:cNvPr id="0" name=""/>
        <dsp:cNvSpPr/>
      </dsp:nvSpPr>
      <dsp:spPr>
        <a:xfrm>
          <a:off x="2185272" y="2347256"/>
          <a:ext cx="1982748" cy="735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Спуск. Тренировка на местности 2000 г.</a:t>
          </a:r>
          <a:endParaRPr lang="ru-RU" sz="1300" kern="1200" dirty="0"/>
        </a:p>
      </dsp:txBody>
      <dsp:txXfrm>
        <a:off x="2185272" y="2347256"/>
        <a:ext cx="1982748" cy="735599"/>
      </dsp:txXfrm>
    </dsp:sp>
    <dsp:sp modelId="{A368A3EA-C454-4F0C-8536-311C712737DF}">
      <dsp:nvSpPr>
        <dsp:cNvPr id="0" name=""/>
        <dsp:cNvSpPr/>
      </dsp:nvSpPr>
      <dsp:spPr>
        <a:xfrm>
          <a:off x="4366379" y="981143"/>
          <a:ext cx="1982748" cy="1366113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57ADD-8EAB-41C7-B74F-7F4CD901EBD9}">
      <dsp:nvSpPr>
        <dsp:cNvPr id="0" name=""/>
        <dsp:cNvSpPr/>
      </dsp:nvSpPr>
      <dsp:spPr>
        <a:xfrm>
          <a:off x="4366379" y="2347256"/>
          <a:ext cx="1982748" cy="735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Спортивное ориентирование, 2002 г.</a:t>
          </a:r>
          <a:endParaRPr lang="ru-RU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4366379" y="2347256"/>
        <a:ext cx="1982748" cy="735599"/>
      </dsp:txXfrm>
    </dsp:sp>
    <dsp:sp modelId="{58919C65-4740-42BE-B344-54559184E0D3}">
      <dsp:nvSpPr>
        <dsp:cNvPr id="0" name=""/>
        <dsp:cNvSpPr/>
      </dsp:nvSpPr>
      <dsp:spPr>
        <a:xfrm>
          <a:off x="6547485" y="981143"/>
          <a:ext cx="1982748" cy="1366113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74C99-6E16-48EE-BD57-C206CED13D04}">
      <dsp:nvSpPr>
        <dsp:cNvPr id="0" name=""/>
        <dsp:cNvSpPr/>
      </dsp:nvSpPr>
      <dsp:spPr>
        <a:xfrm>
          <a:off x="6547485" y="2347256"/>
          <a:ext cx="1982748" cy="735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Краевой слет , Архыз, </a:t>
          </a:r>
          <a:r>
            <a:rPr lang="ru-RU" sz="1300" kern="1200" smtClean="0"/>
            <a:t>июнь 2003 г.</a:t>
          </a:r>
          <a:endParaRPr lang="ru-RU" sz="1300" kern="1200" dirty="0"/>
        </a:p>
      </dsp:txBody>
      <dsp:txXfrm>
        <a:off x="6547485" y="2347256"/>
        <a:ext cx="1982748" cy="7355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BBE11-3FEA-4C42-AD0F-F411CB29307C}">
      <dsp:nvSpPr>
        <dsp:cNvPr id="0" name=""/>
        <dsp:cNvSpPr/>
      </dsp:nvSpPr>
      <dsp:spPr>
        <a:xfrm>
          <a:off x="1212459" y="1118"/>
          <a:ext cx="2543439" cy="175242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B5678-C3C7-4D64-A2CE-B1E40B7746DA}">
      <dsp:nvSpPr>
        <dsp:cNvPr id="0" name=""/>
        <dsp:cNvSpPr/>
      </dsp:nvSpPr>
      <dsp:spPr>
        <a:xfrm>
          <a:off x="1212459" y="1753548"/>
          <a:ext cx="2543439" cy="94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Арутюнов Игорь Александрович – </a:t>
          </a:r>
          <a:endParaRPr lang="ru-RU" sz="2000" kern="1200" dirty="0"/>
        </a:p>
      </dsp:txBody>
      <dsp:txXfrm>
        <a:off x="1212459" y="1753548"/>
        <a:ext cx="2543439" cy="943615"/>
      </dsp:txXfrm>
    </dsp:sp>
    <dsp:sp modelId="{81A3C0BE-8349-4E88-968C-69AA8AE6B9E9}">
      <dsp:nvSpPr>
        <dsp:cNvPr id="0" name=""/>
        <dsp:cNvSpPr/>
      </dsp:nvSpPr>
      <dsp:spPr>
        <a:xfrm>
          <a:off x="4010349" y="1118"/>
          <a:ext cx="2543439" cy="175242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909A0-F450-4DC8-B1DA-C612D19075E3}">
      <dsp:nvSpPr>
        <dsp:cNvPr id="0" name=""/>
        <dsp:cNvSpPr/>
      </dsp:nvSpPr>
      <dsp:spPr>
        <a:xfrm>
          <a:off x="4010349" y="1753548"/>
          <a:ext cx="2543439" cy="94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призер </a:t>
          </a:r>
          <a:r>
            <a:rPr lang="en-US" sz="1400" kern="1200" dirty="0" smtClean="0"/>
            <a:t>III</a:t>
          </a:r>
          <a:r>
            <a:rPr lang="ru-RU" sz="1400" kern="1200" dirty="0" smtClean="0"/>
            <a:t> степени регионального этапа Всероссийского конкурса «Сердце отдаю детям» в 2017 году </a:t>
          </a:r>
          <a:endParaRPr lang="ru-RU" sz="1400" kern="1200" dirty="0"/>
        </a:p>
      </dsp:txBody>
      <dsp:txXfrm>
        <a:off x="4010349" y="1753548"/>
        <a:ext cx="2543439" cy="943615"/>
      </dsp:txXfrm>
    </dsp:sp>
    <dsp:sp modelId="{A368A3EA-C454-4F0C-8536-311C712737DF}">
      <dsp:nvSpPr>
        <dsp:cNvPr id="0" name=""/>
        <dsp:cNvSpPr/>
      </dsp:nvSpPr>
      <dsp:spPr>
        <a:xfrm>
          <a:off x="1222302" y="2910658"/>
          <a:ext cx="2543439" cy="175242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57ADD-8EAB-41C7-B74F-7F4CD901EBD9}">
      <dsp:nvSpPr>
        <dsp:cNvPr id="0" name=""/>
        <dsp:cNvSpPr/>
      </dsp:nvSpPr>
      <dsp:spPr>
        <a:xfrm>
          <a:off x="1212459" y="4703937"/>
          <a:ext cx="2543439" cy="94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Малбиев</a:t>
          </a:r>
          <a:r>
            <a:rPr lang="ru-RU" sz="2000" kern="1200" dirty="0" smtClean="0"/>
            <a:t> Михаил Вячеславович -</a:t>
          </a:r>
          <a:endParaRPr lang="ru-RU" sz="2000" kern="1200" dirty="0"/>
        </a:p>
      </dsp:txBody>
      <dsp:txXfrm>
        <a:off x="1212459" y="4703937"/>
        <a:ext cx="2543439" cy="943615"/>
      </dsp:txXfrm>
    </dsp:sp>
    <dsp:sp modelId="{58919C65-4740-42BE-B344-54559184E0D3}">
      <dsp:nvSpPr>
        <dsp:cNvPr id="0" name=""/>
        <dsp:cNvSpPr/>
      </dsp:nvSpPr>
      <dsp:spPr>
        <a:xfrm>
          <a:off x="4010349" y="2951507"/>
          <a:ext cx="2543439" cy="175242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74C99-6E16-48EE-BD57-C206CED13D04}">
      <dsp:nvSpPr>
        <dsp:cNvPr id="0" name=""/>
        <dsp:cNvSpPr/>
      </dsp:nvSpPr>
      <dsp:spPr>
        <a:xfrm>
          <a:off x="4010349" y="4703937"/>
          <a:ext cx="2543439" cy="94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победитель регионального этапа Всероссийского конкурса «Сердце отдаю детям» в 2022 году</a:t>
          </a:r>
          <a:endParaRPr lang="ru-RU" sz="1400" kern="1200" dirty="0"/>
        </a:p>
      </dsp:txBody>
      <dsp:txXfrm>
        <a:off x="4010349" y="4703937"/>
        <a:ext cx="2543439" cy="9436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CCCAD-CF16-4DBC-9B3B-3068481EB2AA}">
      <dsp:nvSpPr>
        <dsp:cNvPr id="0" name=""/>
        <dsp:cNvSpPr/>
      </dsp:nvSpPr>
      <dsp:spPr>
        <a:xfrm>
          <a:off x="3015555" y="2738"/>
          <a:ext cx="1284089" cy="12840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активный туризм</a:t>
          </a:r>
          <a:endParaRPr lang="ru-RU" sz="1200" kern="1200" dirty="0"/>
        </a:p>
      </dsp:txBody>
      <dsp:txXfrm>
        <a:off x="3203605" y="190788"/>
        <a:ext cx="907989" cy="907989"/>
      </dsp:txXfrm>
    </dsp:sp>
    <dsp:sp modelId="{D831E19F-3677-4586-A155-73FF30E3335A}">
      <dsp:nvSpPr>
        <dsp:cNvPr id="0" name=""/>
        <dsp:cNvSpPr/>
      </dsp:nvSpPr>
      <dsp:spPr>
        <a:xfrm rot="1800000">
          <a:off x="4313287" y="905013"/>
          <a:ext cx="340725" cy="4333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320134" y="966135"/>
        <a:ext cx="238508" cy="260028"/>
      </dsp:txXfrm>
    </dsp:sp>
    <dsp:sp modelId="{51197A49-2837-481C-926B-0B5040C4590F}">
      <dsp:nvSpPr>
        <dsp:cNvPr id="0" name=""/>
        <dsp:cNvSpPr/>
      </dsp:nvSpPr>
      <dsp:spPr>
        <a:xfrm>
          <a:off x="4684357" y="966222"/>
          <a:ext cx="1284089" cy="1284089"/>
        </a:xfrm>
        <a:prstGeom prst="ellipse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регионоведение</a:t>
          </a:r>
          <a:endParaRPr lang="ru-RU" sz="1400" kern="1200" dirty="0"/>
        </a:p>
      </dsp:txBody>
      <dsp:txXfrm>
        <a:off x="4872407" y="1154272"/>
        <a:ext cx="907989" cy="907989"/>
      </dsp:txXfrm>
    </dsp:sp>
    <dsp:sp modelId="{31E14F84-249E-4332-AE1F-A30DB0DA10E9}">
      <dsp:nvSpPr>
        <dsp:cNvPr id="0" name=""/>
        <dsp:cNvSpPr/>
      </dsp:nvSpPr>
      <dsp:spPr>
        <a:xfrm rot="5400000">
          <a:off x="5156039" y="2345416"/>
          <a:ext cx="340725" cy="4333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207148" y="2380984"/>
        <a:ext cx="238508" cy="260028"/>
      </dsp:txXfrm>
    </dsp:sp>
    <dsp:sp modelId="{E7386AE4-6E44-42FE-894D-BE5BCCD5FDCE}">
      <dsp:nvSpPr>
        <dsp:cNvPr id="0" name=""/>
        <dsp:cNvSpPr/>
      </dsp:nvSpPr>
      <dsp:spPr>
        <a:xfrm>
          <a:off x="4684357" y="2893188"/>
          <a:ext cx="1284089" cy="1284089"/>
        </a:xfrm>
        <a:prstGeom prst="ellipse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социальный туризм</a:t>
          </a:r>
          <a:endParaRPr lang="ru-RU" sz="1050" kern="1200" dirty="0"/>
        </a:p>
      </dsp:txBody>
      <dsp:txXfrm>
        <a:off x="4872407" y="3081238"/>
        <a:ext cx="907989" cy="907989"/>
      </dsp:txXfrm>
    </dsp:sp>
    <dsp:sp modelId="{EE77E546-B331-44D6-98F4-D2C048B59BAB}">
      <dsp:nvSpPr>
        <dsp:cNvPr id="0" name=""/>
        <dsp:cNvSpPr/>
      </dsp:nvSpPr>
      <dsp:spPr>
        <a:xfrm rot="9000000">
          <a:off x="4351898" y="3787707"/>
          <a:ext cx="323774" cy="4333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4442523" y="3850100"/>
        <a:ext cx="226642" cy="260028"/>
      </dsp:txXfrm>
    </dsp:sp>
    <dsp:sp modelId="{71EB39DD-428B-4426-9EA8-715FDA80552A}">
      <dsp:nvSpPr>
        <dsp:cNvPr id="0" name=""/>
        <dsp:cNvSpPr/>
      </dsp:nvSpPr>
      <dsp:spPr>
        <a:xfrm>
          <a:off x="2971800" y="3856672"/>
          <a:ext cx="1371599" cy="1284089"/>
        </a:xfrm>
        <a:prstGeom prst="ellipse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служебно-прикладные виды профессиональной деятельности (спасатели, пожарные, силовые структуры).</a:t>
          </a:r>
          <a:endParaRPr lang="ru-RU" sz="1000" kern="1200" dirty="0"/>
        </a:p>
      </dsp:txBody>
      <dsp:txXfrm>
        <a:off x="3172666" y="4044722"/>
        <a:ext cx="969867" cy="907989"/>
      </dsp:txXfrm>
    </dsp:sp>
    <dsp:sp modelId="{CA3EEA59-4F8B-4E60-BCBE-B387FDF15B9F}">
      <dsp:nvSpPr>
        <dsp:cNvPr id="0" name=""/>
        <dsp:cNvSpPr/>
      </dsp:nvSpPr>
      <dsp:spPr>
        <a:xfrm rot="12600000">
          <a:off x="2655398" y="3796871"/>
          <a:ext cx="323774" cy="4333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2746023" y="3907830"/>
        <a:ext cx="226642" cy="260028"/>
      </dsp:txXfrm>
    </dsp:sp>
    <dsp:sp modelId="{B526F949-5167-468F-B188-0B6BF131619C}">
      <dsp:nvSpPr>
        <dsp:cNvPr id="0" name=""/>
        <dsp:cNvSpPr/>
      </dsp:nvSpPr>
      <dsp:spPr>
        <a:xfrm>
          <a:off x="1346753" y="2893188"/>
          <a:ext cx="1284089" cy="1284089"/>
        </a:xfrm>
        <a:prstGeom prst="ellipse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культурно-познавательный туризм</a:t>
          </a:r>
          <a:endParaRPr lang="ru-RU" sz="1200" kern="1200" dirty="0"/>
        </a:p>
      </dsp:txBody>
      <dsp:txXfrm>
        <a:off x="1534803" y="3081238"/>
        <a:ext cx="907989" cy="907989"/>
      </dsp:txXfrm>
    </dsp:sp>
    <dsp:sp modelId="{8DAAE25B-2F0D-49FB-B821-AE0F8EC78421}">
      <dsp:nvSpPr>
        <dsp:cNvPr id="0" name=""/>
        <dsp:cNvSpPr/>
      </dsp:nvSpPr>
      <dsp:spPr>
        <a:xfrm rot="16200000">
          <a:off x="1818435" y="2364703"/>
          <a:ext cx="340725" cy="4333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1869544" y="2502488"/>
        <a:ext cx="238508" cy="260028"/>
      </dsp:txXfrm>
    </dsp:sp>
    <dsp:sp modelId="{E40C8AEE-F75E-44AF-97D1-4779F2BE5D74}">
      <dsp:nvSpPr>
        <dsp:cNvPr id="0" name=""/>
        <dsp:cNvSpPr/>
      </dsp:nvSpPr>
      <dsp:spPr>
        <a:xfrm>
          <a:off x="1346753" y="966222"/>
          <a:ext cx="1284089" cy="1284089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обеспечение безопасности в природной среде</a:t>
          </a:r>
          <a:endParaRPr lang="ru-RU" sz="1100" kern="1200" dirty="0"/>
        </a:p>
      </dsp:txBody>
      <dsp:txXfrm>
        <a:off x="1534803" y="1154272"/>
        <a:ext cx="907989" cy="907989"/>
      </dsp:txXfrm>
    </dsp:sp>
    <dsp:sp modelId="{A8D9A8C0-CA9D-4BF5-9F69-E76E17BAFD89}">
      <dsp:nvSpPr>
        <dsp:cNvPr id="0" name=""/>
        <dsp:cNvSpPr/>
      </dsp:nvSpPr>
      <dsp:spPr>
        <a:xfrm rot="19800000">
          <a:off x="2644485" y="914656"/>
          <a:ext cx="340725" cy="4333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651332" y="1026886"/>
        <a:ext cx="238508" cy="2600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F4458-EF4B-40A7-92CB-18FA86B981E8}">
      <dsp:nvSpPr>
        <dsp:cNvPr id="0" name=""/>
        <dsp:cNvSpPr/>
      </dsp:nvSpPr>
      <dsp:spPr>
        <a:xfrm>
          <a:off x="0" y="0"/>
          <a:ext cx="8833048" cy="17652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обусловлена запросом родительской общественности и положительным оздоровительным эффектом. В настоящее время происходит резкое снижение уровня здоровья школьников, растёт количество детей, имеющих всевозможные отклонения в состоянии здоровья, в особенности опорно-двигательного аппарата. Укрепление здоровья школьников является одной из важнейших задач образования. </a:t>
          </a:r>
          <a:endParaRPr lang="ru-RU" sz="1600" kern="1200" dirty="0"/>
        </a:p>
      </dsp:txBody>
      <dsp:txXfrm>
        <a:off x="1943130" y="0"/>
        <a:ext cx="6889917" cy="1765209"/>
      </dsp:txXfrm>
    </dsp:sp>
    <dsp:sp modelId="{29F11B1A-A7EF-4F9B-B76D-811EAD681E13}">
      <dsp:nvSpPr>
        <dsp:cNvPr id="0" name=""/>
        <dsp:cNvSpPr/>
      </dsp:nvSpPr>
      <dsp:spPr>
        <a:xfrm>
          <a:off x="176520" y="176520"/>
          <a:ext cx="1766609" cy="14121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8DC29-35D2-47D9-B37C-BA042ACE7E49}">
      <dsp:nvSpPr>
        <dsp:cNvPr id="0" name=""/>
        <dsp:cNvSpPr/>
      </dsp:nvSpPr>
      <dsp:spPr>
        <a:xfrm>
          <a:off x="0" y="1941730"/>
          <a:ext cx="8833048" cy="1765209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программа предусматривает приобретение учащимися основных знаний о своем крае, технике и тактике туризма, ориентирования на местности, ведении краеведческих наблюдений и исследований, оказании первой медицинской помощи, инструкторской деятельности в своем туристском объединении, приобретение необходимых знаний, умений и навыков для получения спортивных разрядов по туризму, туристскому многоборью, спортивному ориентированию.</a:t>
          </a:r>
          <a:endParaRPr lang="ru-RU" sz="1600" kern="1200" dirty="0"/>
        </a:p>
      </dsp:txBody>
      <dsp:txXfrm>
        <a:off x="1943130" y="1941730"/>
        <a:ext cx="6889917" cy="1765209"/>
      </dsp:txXfrm>
    </dsp:sp>
    <dsp:sp modelId="{043FC315-753F-4B7E-9772-9DC6530319B7}">
      <dsp:nvSpPr>
        <dsp:cNvPr id="0" name=""/>
        <dsp:cNvSpPr/>
      </dsp:nvSpPr>
      <dsp:spPr>
        <a:xfrm>
          <a:off x="176520" y="2118251"/>
          <a:ext cx="1766609" cy="14121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8C508-AE32-49F9-946A-5D14C40059AA}">
      <dsp:nvSpPr>
        <dsp:cNvPr id="0" name=""/>
        <dsp:cNvSpPr/>
      </dsp:nvSpPr>
      <dsp:spPr>
        <a:xfrm>
          <a:off x="0" y="3883461"/>
          <a:ext cx="8833048" cy="1765209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программа включает в свое содержание материалы по следующим приоритетным направлениям по обновлению содержания и технологий дополнительного образования детей активный туризм; регионоведение, социальный туризм, культурно-познавательный туризм, обеспечение безопасности в природной среде, служебно-прикладные виды профессиональной деятельности (спасатели, пожарные, силовые структуры).</a:t>
          </a:r>
          <a:endParaRPr lang="ru-RU" sz="1600" kern="1200" dirty="0"/>
        </a:p>
      </dsp:txBody>
      <dsp:txXfrm>
        <a:off x="1943130" y="3883461"/>
        <a:ext cx="6889917" cy="1765209"/>
      </dsp:txXfrm>
    </dsp:sp>
    <dsp:sp modelId="{DB8A5804-05C8-44F6-B2B9-9EE0320855DA}">
      <dsp:nvSpPr>
        <dsp:cNvPr id="0" name=""/>
        <dsp:cNvSpPr/>
      </dsp:nvSpPr>
      <dsp:spPr>
        <a:xfrm>
          <a:off x="176520" y="4059982"/>
          <a:ext cx="1766609" cy="14121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4625D-1AF7-4597-951D-8EA816BD37FD}">
      <dsp:nvSpPr>
        <dsp:cNvPr id="0" name=""/>
        <dsp:cNvSpPr/>
      </dsp:nvSpPr>
      <dsp:spPr>
        <a:xfrm>
          <a:off x="0" y="248339"/>
          <a:ext cx="8756848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Ознакомительный уровень</a:t>
          </a:r>
          <a:endParaRPr lang="ru-RU" sz="2400" kern="1200" dirty="0"/>
        </a:p>
      </dsp:txBody>
      <dsp:txXfrm>
        <a:off x="28100" y="276439"/>
        <a:ext cx="8700648" cy="519439"/>
      </dsp:txXfrm>
    </dsp:sp>
    <dsp:sp modelId="{02B03408-EFE0-43B8-B56C-A359BE9322D1}">
      <dsp:nvSpPr>
        <dsp:cNvPr id="0" name=""/>
        <dsp:cNvSpPr/>
      </dsp:nvSpPr>
      <dsp:spPr>
        <a:xfrm>
          <a:off x="0" y="823979"/>
          <a:ext cx="8756848" cy="139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030" tIns="30480" rIns="170688" bIns="30480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 smtClean="0"/>
            <a:t>общее знакомство с туристским делом, изучение основ общей физической подготовки. Ознакомительный уровень предполагает использование и реализацию общедоступных и универсальных форм организации материала, минимальную сложность предлагаемого для освоения содержания программы; развитие мотивации к занятиям туризмом. </a:t>
          </a:r>
          <a:endParaRPr lang="ru-RU" sz="1900" kern="1200" dirty="0"/>
        </a:p>
      </dsp:txBody>
      <dsp:txXfrm>
        <a:off x="0" y="823979"/>
        <a:ext cx="8756848" cy="1391040"/>
      </dsp:txXfrm>
    </dsp:sp>
    <dsp:sp modelId="{CB716560-6A8A-495B-BA65-888244090DAC}">
      <dsp:nvSpPr>
        <dsp:cNvPr id="0" name=""/>
        <dsp:cNvSpPr/>
      </dsp:nvSpPr>
      <dsp:spPr>
        <a:xfrm>
          <a:off x="0" y="2215020"/>
          <a:ext cx="8756848" cy="57563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Базовый уровень</a:t>
          </a:r>
          <a:endParaRPr lang="ru-RU" sz="2400" kern="1200" dirty="0"/>
        </a:p>
      </dsp:txBody>
      <dsp:txXfrm>
        <a:off x="28100" y="2243120"/>
        <a:ext cx="8700648" cy="519439"/>
      </dsp:txXfrm>
    </dsp:sp>
    <dsp:sp modelId="{878905D0-F34C-4396-9512-CD432313CEA0}">
      <dsp:nvSpPr>
        <dsp:cNvPr id="0" name=""/>
        <dsp:cNvSpPr/>
      </dsp:nvSpPr>
      <dsp:spPr>
        <a:xfrm>
          <a:off x="0" y="2790660"/>
          <a:ext cx="8756848" cy="298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030" tIns="30480" rIns="170688" bIns="30480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900" kern="1200" dirty="0" smtClean="0"/>
            <a:t>означает использование и реализацию таких форм организации материала, которые допускают освоение специализированных знаний в области туризма, гарантированно обеспечивают трансляцию общей и целостной картины в рамках содержательно-тематического направления программы. С третьего года обучения (начало базового уровня) предполагается обучение техническим видам личной и командной техники пешеходного туризма (ТПТ), прохождению дистанции – пешеходной, спортивному ориентированию. При этом по окончании каждого года базовой подготовки предусматривается участие </a:t>
          </a:r>
          <a:r>
            <a:rPr lang="ru-RU" sz="1900" u="sng" kern="1200" dirty="0" smtClean="0"/>
            <a:t>в соревнованиях </a:t>
          </a:r>
          <a:r>
            <a:rPr lang="ru-RU" sz="1900" b="1" kern="1200" dirty="0" smtClean="0"/>
            <a:t>(Приложение 2)</a:t>
          </a:r>
          <a:r>
            <a:rPr lang="ru-RU" sz="1900" kern="1200" dirty="0" smtClean="0"/>
            <a:t>: на дистанциях 1-5 класса по спортивному туризму, спортивному ориентированию, а также участие в нескольких однодневных, двухдневных или трёхдневных походах.</a:t>
          </a:r>
          <a:endParaRPr lang="ru-RU" sz="1900" kern="1200" dirty="0"/>
        </a:p>
      </dsp:txBody>
      <dsp:txXfrm>
        <a:off x="0" y="2790660"/>
        <a:ext cx="8756848" cy="2980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925CC-5D81-4E53-8F42-5E09AD5BA919}">
      <dsp:nvSpPr>
        <dsp:cNvPr id="0" name=""/>
        <dsp:cNvSpPr/>
      </dsp:nvSpPr>
      <dsp:spPr>
        <a:xfrm>
          <a:off x="-6978985" y="-1067018"/>
          <a:ext cx="8306236" cy="8306236"/>
        </a:xfrm>
        <a:prstGeom prst="blockArc">
          <a:avLst>
            <a:gd name="adj1" fmla="val 18900000"/>
            <a:gd name="adj2" fmla="val 2700000"/>
            <a:gd name="adj3" fmla="val 260"/>
          </a:avLst>
        </a:prstGeom>
        <a:noFill/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FC79F-C58E-4FE0-9D33-9ABC1B649FE5}">
      <dsp:nvSpPr>
        <dsp:cNvPr id="0" name=""/>
        <dsp:cNvSpPr/>
      </dsp:nvSpPr>
      <dsp:spPr>
        <a:xfrm>
          <a:off x="494084" y="325028"/>
          <a:ext cx="6961761" cy="6498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8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hlinkClick xmlns:r="http://schemas.openxmlformats.org/officeDocument/2006/relationships" r:id="rId1"/>
            </a:rPr>
            <a:t>Приложение 1. Календарный учебный график программы</a:t>
          </a:r>
          <a:endParaRPr lang="ru-RU" sz="1900" kern="1200" dirty="0"/>
        </a:p>
      </dsp:txBody>
      <dsp:txXfrm>
        <a:off x="494084" y="325028"/>
        <a:ext cx="6961761" cy="649809"/>
      </dsp:txXfrm>
    </dsp:sp>
    <dsp:sp modelId="{5F16444D-093E-4894-A193-76DD9CF927E4}">
      <dsp:nvSpPr>
        <dsp:cNvPr id="0" name=""/>
        <dsp:cNvSpPr/>
      </dsp:nvSpPr>
      <dsp:spPr>
        <a:xfrm>
          <a:off x="87953" y="243801"/>
          <a:ext cx="812261" cy="812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A9F02-76B2-4565-9E64-DFC38A2C8582}">
      <dsp:nvSpPr>
        <dsp:cNvPr id="0" name=""/>
        <dsp:cNvSpPr/>
      </dsp:nvSpPr>
      <dsp:spPr>
        <a:xfrm>
          <a:off x="1028597" y="1299618"/>
          <a:ext cx="6427249" cy="649809"/>
        </a:xfrm>
        <a:prstGeom prst="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8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>
              <a:hlinkClick xmlns:r="http://schemas.openxmlformats.org/officeDocument/2006/relationships" r:id="rId2"/>
            </a:rPr>
            <a:t>Приложение 2. Положения о соревнованиях</a:t>
          </a:r>
          <a:endParaRPr lang="ru-RU" sz="1900" kern="1200" dirty="0"/>
        </a:p>
      </dsp:txBody>
      <dsp:txXfrm>
        <a:off x="1028597" y="1299618"/>
        <a:ext cx="6427249" cy="649809"/>
      </dsp:txXfrm>
    </dsp:sp>
    <dsp:sp modelId="{A46FCDE2-4E91-4BD3-976B-00312248C0BB}">
      <dsp:nvSpPr>
        <dsp:cNvPr id="0" name=""/>
        <dsp:cNvSpPr/>
      </dsp:nvSpPr>
      <dsp:spPr>
        <a:xfrm>
          <a:off x="622466" y="1218392"/>
          <a:ext cx="812261" cy="812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F4CEF1-4702-4AAA-A139-B45D33E6C5A0}">
      <dsp:nvSpPr>
        <dsp:cNvPr id="0" name=""/>
        <dsp:cNvSpPr/>
      </dsp:nvSpPr>
      <dsp:spPr>
        <a:xfrm>
          <a:off x="1273016" y="2274208"/>
          <a:ext cx="6182829" cy="649809"/>
        </a:xfrm>
        <a:prstGeom prst="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8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>
              <a:hlinkClick xmlns:r="http://schemas.openxmlformats.org/officeDocument/2006/relationships" r:id="rId3"/>
            </a:rPr>
            <a:t>Приложение 3. Лист индивидуальных достижений</a:t>
          </a:r>
          <a:endParaRPr lang="ru-RU" sz="1900" kern="1200" dirty="0"/>
        </a:p>
      </dsp:txBody>
      <dsp:txXfrm>
        <a:off x="1273016" y="2274208"/>
        <a:ext cx="6182829" cy="649809"/>
      </dsp:txXfrm>
    </dsp:sp>
    <dsp:sp modelId="{11BD74A2-623D-4FDE-A533-AF40C29BA1B3}">
      <dsp:nvSpPr>
        <dsp:cNvPr id="0" name=""/>
        <dsp:cNvSpPr/>
      </dsp:nvSpPr>
      <dsp:spPr>
        <a:xfrm>
          <a:off x="866885" y="2192982"/>
          <a:ext cx="812261" cy="812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D0B0F-8B9F-4BE0-BCF5-02B2F9A5F1F0}">
      <dsp:nvSpPr>
        <dsp:cNvPr id="0" name=""/>
        <dsp:cNvSpPr/>
      </dsp:nvSpPr>
      <dsp:spPr>
        <a:xfrm>
          <a:off x="1273016" y="3248181"/>
          <a:ext cx="6182829" cy="649809"/>
        </a:xfrm>
        <a:prstGeom prst="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8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hlinkClick xmlns:r="http://schemas.openxmlformats.org/officeDocument/2006/relationships" r:id="rId4"/>
            </a:rPr>
            <a:t>Приложение 4. Организация дистанционного обучения</a:t>
          </a:r>
          <a:endParaRPr lang="ru-RU" sz="1900" kern="1200" dirty="0"/>
        </a:p>
      </dsp:txBody>
      <dsp:txXfrm>
        <a:off x="1273016" y="3248181"/>
        <a:ext cx="6182829" cy="649809"/>
      </dsp:txXfrm>
    </dsp:sp>
    <dsp:sp modelId="{6EB777AC-8411-4773-B721-16D32F870A55}">
      <dsp:nvSpPr>
        <dsp:cNvPr id="0" name=""/>
        <dsp:cNvSpPr/>
      </dsp:nvSpPr>
      <dsp:spPr>
        <a:xfrm>
          <a:off x="866885" y="3166955"/>
          <a:ext cx="812261" cy="812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81F6B-EB5C-4D11-8871-CBA805D57016}">
      <dsp:nvSpPr>
        <dsp:cNvPr id="0" name=""/>
        <dsp:cNvSpPr/>
      </dsp:nvSpPr>
      <dsp:spPr>
        <a:xfrm>
          <a:off x="1028597" y="4222772"/>
          <a:ext cx="6427249" cy="649809"/>
        </a:xfrm>
        <a:prstGeom prst="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8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>
              <a:hlinkClick xmlns:r="http://schemas.openxmlformats.org/officeDocument/2006/relationships" r:id="rId5"/>
            </a:rPr>
            <a:t>Приложение 5. Методическая разработка ТУРИСТИЧЕСКИЕ УЗЛЫ</a:t>
          </a:r>
          <a:endParaRPr lang="ru-RU" sz="1900" kern="1200" dirty="0"/>
        </a:p>
      </dsp:txBody>
      <dsp:txXfrm>
        <a:off x="1028597" y="4222772"/>
        <a:ext cx="6427249" cy="649809"/>
      </dsp:txXfrm>
    </dsp:sp>
    <dsp:sp modelId="{AAEB3E52-77D1-4914-8D82-A0B75FEC3338}">
      <dsp:nvSpPr>
        <dsp:cNvPr id="0" name=""/>
        <dsp:cNvSpPr/>
      </dsp:nvSpPr>
      <dsp:spPr>
        <a:xfrm>
          <a:off x="622466" y="4141546"/>
          <a:ext cx="812261" cy="812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ECB84-91E8-40CC-A163-2B779CFE1075}">
      <dsp:nvSpPr>
        <dsp:cNvPr id="0" name=""/>
        <dsp:cNvSpPr/>
      </dsp:nvSpPr>
      <dsp:spPr>
        <a:xfrm>
          <a:off x="494084" y="5197362"/>
          <a:ext cx="6961761" cy="649809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78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>
              <a:hlinkClick xmlns:r="http://schemas.openxmlformats.org/officeDocument/2006/relationships" r:id="rId6"/>
            </a:rPr>
            <a:t>Приложение 6. Методическая разработка ОРГАНИЗАЦИЯ СПОРТИВНОГО ОРИЕНТИРОВАНИЯ</a:t>
          </a:r>
          <a:endParaRPr lang="ru-RU" sz="1900" kern="1200" dirty="0"/>
        </a:p>
      </dsp:txBody>
      <dsp:txXfrm>
        <a:off x="494084" y="5197362"/>
        <a:ext cx="6961761" cy="649809"/>
      </dsp:txXfrm>
    </dsp:sp>
    <dsp:sp modelId="{A565F55C-50D1-4F20-82E0-42E09D1F2D3A}">
      <dsp:nvSpPr>
        <dsp:cNvPr id="0" name=""/>
        <dsp:cNvSpPr/>
      </dsp:nvSpPr>
      <dsp:spPr>
        <a:xfrm>
          <a:off x="87953" y="5116136"/>
          <a:ext cx="812261" cy="812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925CC-5D81-4E53-8F42-5E09AD5BA919}">
      <dsp:nvSpPr>
        <dsp:cNvPr id="0" name=""/>
        <dsp:cNvSpPr/>
      </dsp:nvSpPr>
      <dsp:spPr>
        <a:xfrm>
          <a:off x="-4617526" y="-713145"/>
          <a:ext cx="5541091" cy="5541091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FC79F-C58E-4FE0-9D33-9ABC1B649FE5}">
      <dsp:nvSpPr>
        <dsp:cNvPr id="0" name=""/>
        <dsp:cNvSpPr/>
      </dsp:nvSpPr>
      <dsp:spPr>
        <a:xfrm>
          <a:off x="756403" y="587840"/>
          <a:ext cx="7070491" cy="1175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06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hlinkClick xmlns:r="http://schemas.openxmlformats.org/officeDocument/2006/relationships" r:id="rId1"/>
            </a:rPr>
            <a:t>Приложение 7. </a:t>
          </a:r>
          <a:r>
            <a:rPr lang="ru-RU" sz="2900" b="0" i="0" kern="1200" dirty="0" smtClean="0">
              <a:hlinkClick xmlns:r="http://schemas.openxmlformats.org/officeDocument/2006/relationships" r:id="rId1"/>
            </a:rPr>
            <a:t>Метод разработка Организация тестирования в туризме</a:t>
          </a:r>
          <a:endParaRPr lang="ru-RU" sz="2900" kern="1200" dirty="0"/>
        </a:p>
      </dsp:txBody>
      <dsp:txXfrm>
        <a:off x="756403" y="587840"/>
        <a:ext cx="7070491" cy="1175516"/>
      </dsp:txXfrm>
    </dsp:sp>
    <dsp:sp modelId="{5F16444D-093E-4894-A193-76DD9CF927E4}">
      <dsp:nvSpPr>
        <dsp:cNvPr id="0" name=""/>
        <dsp:cNvSpPr/>
      </dsp:nvSpPr>
      <dsp:spPr>
        <a:xfrm>
          <a:off x="21705" y="440900"/>
          <a:ext cx="1469395" cy="14693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A9F02-76B2-4565-9E64-DFC38A2C8582}">
      <dsp:nvSpPr>
        <dsp:cNvPr id="0" name=""/>
        <dsp:cNvSpPr/>
      </dsp:nvSpPr>
      <dsp:spPr>
        <a:xfrm>
          <a:off x="756403" y="2351443"/>
          <a:ext cx="7070491" cy="1175516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06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hlinkClick xmlns:r="http://schemas.openxmlformats.org/officeDocument/2006/relationships" r:id="rId2"/>
            </a:rPr>
            <a:t>Приложение 8. </a:t>
          </a:r>
          <a:r>
            <a:rPr lang="ru-RU" sz="2900" b="0" i="0" kern="1200" dirty="0" smtClean="0">
              <a:hlinkClick xmlns:r="http://schemas.openxmlformats.org/officeDocument/2006/relationships" r:id="rId2"/>
            </a:rPr>
            <a:t>Метод разработка КОНСТРУКТОР ЯНДЕКС_КАРТ</a:t>
          </a:r>
          <a:endParaRPr lang="ru-RU" sz="2900" kern="1200" dirty="0"/>
        </a:p>
      </dsp:txBody>
      <dsp:txXfrm>
        <a:off x="756403" y="2351443"/>
        <a:ext cx="7070491" cy="1175516"/>
      </dsp:txXfrm>
    </dsp:sp>
    <dsp:sp modelId="{A46FCDE2-4E91-4BD3-976B-00312248C0BB}">
      <dsp:nvSpPr>
        <dsp:cNvPr id="0" name=""/>
        <dsp:cNvSpPr/>
      </dsp:nvSpPr>
      <dsp:spPr>
        <a:xfrm>
          <a:off x="21705" y="2204504"/>
          <a:ext cx="1469395" cy="14693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A2F3-44CE-4F98-A7B2-FB1F87B31554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8EB32-64F9-4F8D-BC37-2821BAC8E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1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888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00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89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99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4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277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94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59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98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8EB32-64F9-4F8D-BC37-2821BAC8E55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63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4;&#1076;&#1086;&#1076;26.&#1088;&#1092;/site/pub?id=230" TargetMode="External"/><Relationship Id="rId7" Type="http://schemas.openxmlformats.org/officeDocument/2006/relationships/hyperlink" Target="https://docs.google.com/forms/d/1ur8XbNapKqYV2blaxS6gye0jouFs3ENJOyS5piNj1II/edi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hyperlink" Target="https://docs.google.com/forms/d/1d98Law0Yu6ka4HSkdvMg27Wdo8dPUdT-PyZ69Yv9WI4/viewform?edit_requested=true" TargetMode="External"/><Relationship Id="rId4" Type="http://schemas.openxmlformats.org/officeDocument/2006/relationships/hyperlink" Target="https://youtu.be/2rjUPX-VnZ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6&#1044;&#1080;&#1085;&#1072;&#1084;&#1080;&#1082;&#1072;%20&#1088;&#1077;&#1079;&#1091;&#1083;&#1100;&#1090;&#1072;&#1090;&#1080;&#1074;&#1085;&#1086;&#1089;&#1090;&#1080;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s://cloud.mail.ru/public/s6bz/bvi5aveVf" TargetMode="External"/><Relationship Id="rId4" Type="http://schemas.openxmlformats.org/officeDocument/2006/relationships/hyperlink" Target="http://&#1094;&#1076;&#1086;&#1076;26.&#1088;&#1092;/upload/stavsccentrdod_new/files/9b/44/9b441c3082dfd0863e1fbc5c9a61e7fd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hyperlink" Target="https://vk.com/wall711177454_85" TargetMode="External"/><Relationship Id="rId5" Type="http://schemas.openxmlformats.org/officeDocument/2006/relationships/image" Target="../media/image26.jpeg"/><Relationship Id="rId10" Type="http://schemas.openxmlformats.org/officeDocument/2006/relationships/hyperlink" Target="https://cloud.mail.ru/public/VMpD/dt4hx3dd7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hyperlink" Target="https://vk.com/wall711177454_8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711177454_152" TargetMode="External"/><Relationship Id="rId13" Type="http://schemas.openxmlformats.org/officeDocument/2006/relationships/hyperlink" Target="https://vk.com/wall711177454_96" TargetMode="External"/><Relationship Id="rId3" Type="http://schemas.openxmlformats.org/officeDocument/2006/relationships/hyperlink" Target="https://vk.com/wall711177454_64" TargetMode="External"/><Relationship Id="rId7" Type="http://schemas.openxmlformats.org/officeDocument/2006/relationships/hyperlink" Target="https://vk.com/wall711177454_166" TargetMode="External"/><Relationship Id="rId12" Type="http://schemas.openxmlformats.org/officeDocument/2006/relationships/hyperlink" Target="https://vk.com/wall711177454_98" TargetMode="External"/><Relationship Id="rId17" Type="http://schemas.openxmlformats.org/officeDocument/2006/relationships/hyperlink" Target="https://cloud.mail.ru/public/2sja/ZfcC6thAn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s://vk.com/wall711177454_1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wall711177454_179" TargetMode="External"/><Relationship Id="rId11" Type="http://schemas.openxmlformats.org/officeDocument/2006/relationships/hyperlink" Target="https://vk.com/wall711177454_117" TargetMode="External"/><Relationship Id="rId5" Type="http://schemas.openxmlformats.org/officeDocument/2006/relationships/hyperlink" Target="https://t.me/c/1710039153/311" TargetMode="External"/><Relationship Id="rId15" Type="http://schemas.openxmlformats.org/officeDocument/2006/relationships/hyperlink" Target="https://vk.com/wall711177454_39" TargetMode="External"/><Relationship Id="rId10" Type="http://schemas.openxmlformats.org/officeDocument/2006/relationships/hyperlink" Target="https://vk.com/wall711177454_139" TargetMode="External"/><Relationship Id="rId4" Type="http://schemas.openxmlformats.org/officeDocument/2006/relationships/hyperlink" Target="https://vk.com/wall711177454_147" TargetMode="External"/><Relationship Id="rId9" Type="http://schemas.openxmlformats.org/officeDocument/2006/relationships/hyperlink" Target="https://vk.com/wall711177454_146" TargetMode="External"/><Relationship Id="rId14" Type="http://schemas.openxmlformats.org/officeDocument/2006/relationships/hyperlink" Target="https://vk.com/wall711177454_8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entrdod2013@yandex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9.jpeg"/><Relationship Id="rId5" Type="http://schemas.openxmlformats.org/officeDocument/2006/relationships/diagramData" Target="../diagrams/data5.xml"/><Relationship Id="rId10" Type="http://schemas.openxmlformats.org/officeDocument/2006/relationships/hyperlink" Target="http://&#1094;&#1076;&#1086;&#1076;26.&#1088;&#1092;/upload/stavsccentrdod_new/files/df/a3/dfa32543dbe8b59b4e9863100043db60.pdf" TargetMode="External"/><Relationship Id="rId4" Type="http://schemas.openxmlformats.org/officeDocument/2006/relationships/hyperlink" Target="http://&#1094;&#1076;&#1086;&#1076;26.&#1088;&#1092;/upload/stavsccentrdod_new/files/9b/44/9b441c3082dfd0863e1fbc5c9a61e7fd.pdf" TargetMode="External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&#1094;&#1076;&#1086;&#1076;26.&#1088;&#1092;/upload/stavsccentrdod_new/files/b5/9d/b59d23483290a9e396c90b2677e8a148.pdf" TargetMode="External"/><Relationship Id="rId4" Type="http://schemas.openxmlformats.org/officeDocument/2006/relationships/hyperlink" Target="http://&#1094;&#1076;&#1086;&#1076;26.&#1088;&#1092;/upload/stavsccentrdod_new/files/df/a3/dfa32543dbe8b59b4e9863100043db60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137263" cy="1905782"/>
          </a:xfrm>
          <a:prstGeom prst="rect">
            <a:avLst/>
          </a:prstGeom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590800" y="0"/>
            <a:ext cx="467828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КРАЕВОЙ КОНКУРС «ЛУЧШАЯ ПРАКТИКА В СИСТЕМЕ ДОПОЛНИТЕЛЬНОГО ОБРАЗОВАНИЯ СТАВРОПОЛЬСКОГО КРАЯ»</a:t>
            </a:r>
            <a:endParaRPr lang="uk-UA" sz="1400" b="1" spc="1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2200" y="838200"/>
            <a:ext cx="667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>
                <a:ln w="11430"/>
                <a:solidFill>
                  <a:srgbClr val="BC440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</a:t>
            </a:r>
            <a:r>
              <a:rPr lang="ru-RU" b="1" spc="50" dirty="0" smtClean="0">
                <a:ln w="11430"/>
                <a:solidFill>
                  <a:srgbClr val="BC440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БЮДЖЕТНОЕ </a:t>
            </a:r>
            <a:r>
              <a:rPr lang="ru-RU" b="1" spc="50" dirty="0">
                <a:ln w="11430"/>
                <a:solidFill>
                  <a:srgbClr val="BC440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УЧРЕЖДЕНИЕ ДОПОЛНИТЕЛЬНОГО ОБРАЗОВАНИЯ </a:t>
            </a:r>
          </a:p>
          <a:p>
            <a:r>
              <a:rPr lang="ru-RU" b="1" spc="50" dirty="0">
                <a:ln w="11430"/>
                <a:solidFill>
                  <a:srgbClr val="BC440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«ЦЕНТР ДОПОЛНИТЕЛЬНОГО ОБРАЗОВАНИЯ ДЛЯ ДЕТЕЙ»</a:t>
            </a:r>
            <a:endParaRPr lang="uk-UA" b="1" spc="50" dirty="0">
              <a:ln w="11430"/>
              <a:solidFill>
                <a:srgbClr val="BC440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2200" y="1981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spc="50" dirty="0">
                <a:ln w="11430"/>
                <a:solidFill>
                  <a:srgbClr val="A83F1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Образовательная практика </a:t>
            </a:r>
            <a:r>
              <a:rPr lang="ru-RU" b="1" spc="50" dirty="0" smtClean="0">
                <a:ln w="11430"/>
                <a:solidFill>
                  <a:srgbClr val="A83F1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дополнительной </a:t>
            </a:r>
            <a:r>
              <a:rPr lang="ru-RU" b="1" spc="50" dirty="0">
                <a:ln w="11430"/>
                <a:solidFill>
                  <a:srgbClr val="A83F1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общеобразовательной общеразвивающей программе  </a:t>
            </a:r>
            <a:endParaRPr lang="uk-UA" b="1" spc="50" dirty="0">
              <a:ln w="11430"/>
              <a:solidFill>
                <a:srgbClr val="A83F1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28194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“Юные</a:t>
            </a:r>
            <a:r>
              <a:rPr lang="uk-UA" sz="4800" b="1" i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4800" b="1" i="1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туристы-спасатели”</a:t>
            </a:r>
            <a:endParaRPr lang="uk-UA" sz="4800" b="1" i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752600" y="3810000"/>
            <a:ext cx="712165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Представили:</a:t>
            </a:r>
          </a:p>
          <a:p>
            <a:pPr algn="r"/>
            <a:r>
              <a:rPr lang="ru-RU" sz="2000" dirty="0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методист Муртазаева </a:t>
            </a:r>
            <a:r>
              <a:rPr lang="ru-RU" sz="2000" dirty="0" err="1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Аревик</a:t>
            </a:r>
            <a:r>
              <a:rPr lang="ru-RU" sz="2000" dirty="0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Суреновна</a:t>
            </a:r>
            <a:r>
              <a:rPr lang="ru-RU" sz="2000" dirty="0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algn="r"/>
            <a:r>
              <a:rPr lang="ru-RU" sz="2000" dirty="0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педагоги дополнительного образования</a:t>
            </a:r>
          </a:p>
          <a:p>
            <a:pPr algn="r"/>
            <a:r>
              <a:rPr lang="ru-RU" sz="2000" dirty="0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Арутюнов Игорь Александрович</a:t>
            </a:r>
          </a:p>
          <a:p>
            <a:pPr algn="r"/>
            <a:r>
              <a:rPr lang="ru-RU" sz="2000" dirty="0" err="1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Малбиев</a:t>
            </a:r>
            <a:r>
              <a:rPr lang="ru-RU" sz="2000" dirty="0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Михаил Вячеславович</a:t>
            </a:r>
            <a:r>
              <a:rPr lang="ru-RU" sz="2000" dirty="0" smtClean="0">
                <a:ln w="18000">
                  <a:solidFill>
                    <a:srgbClr val="BC440E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endParaRPr lang="uk-UA" sz="2000" dirty="0">
              <a:ln w="18000">
                <a:solidFill>
                  <a:srgbClr val="BC440E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27188" y="5723930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2022 год.</a:t>
            </a:r>
            <a:endParaRPr lang="uk-UA" sz="28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39552" y="31701"/>
            <a:ext cx="738524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Методическое сопровождение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99648" cy="61058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2000" dirty="0" smtClean="0"/>
          </a:p>
          <a:p>
            <a:endParaRPr lang="ru-RU" sz="2000" dirty="0"/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76556556"/>
              </p:ext>
            </p:extLst>
          </p:nvPr>
        </p:nvGraphicFramePr>
        <p:xfrm>
          <a:off x="1219200" y="609600"/>
          <a:ext cx="75438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054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39552" y="31701"/>
            <a:ext cx="738524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Методическое сопровождение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99648" cy="61058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программы дети проходят элементы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технотуризма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учатся создавать электронные маршруты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онлайн-картах, проходят диагностические мероприятия путем интерактивного тестирования и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гугл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-опросов. </a:t>
            </a:r>
            <a:endParaRPr lang="ru-RU" sz="2000" dirty="0" smtClean="0"/>
          </a:p>
          <a:p>
            <a:endParaRPr lang="ru-RU" sz="2000" dirty="0"/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7414244"/>
              </p:ext>
            </p:extLst>
          </p:nvPr>
        </p:nvGraphicFramePr>
        <p:xfrm>
          <a:off x="762000" y="2362200"/>
          <a:ext cx="7848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168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685800" y="304800"/>
            <a:ext cx="561662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Дистанционное обучение 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56968" y="1066800"/>
            <a:ext cx="8458200" cy="1557204"/>
          </a:xfrm>
        </p:spPr>
        <p:txBody>
          <a:bodyPr/>
          <a:lstStyle/>
          <a:p>
            <a:pPr>
              <a:buNone/>
            </a:pPr>
            <a:r>
              <a:rPr lang="ru-RU" sz="1400" dirty="0" smtClean="0">
                <a:cs typeface="Times New Roman" pitchFamily="18" charset="0"/>
              </a:rPr>
              <a:t>	В период  дистанционного обучения  была организована работа с обучающимися посредством  </a:t>
            </a:r>
            <a:r>
              <a:rPr lang="en-US" sz="1400" dirty="0" err="1" smtClean="0">
                <a:cs typeface="Times New Roman" pitchFamily="18" charset="0"/>
              </a:rPr>
              <a:t>WhatsApp</a:t>
            </a:r>
            <a:r>
              <a:rPr lang="en-US" sz="1400" dirty="0" smtClean="0">
                <a:cs typeface="Times New Roman" pitchFamily="18" charset="0"/>
              </a:rPr>
              <a:t> </a:t>
            </a:r>
            <a:r>
              <a:rPr lang="ru-RU" sz="1400" dirty="0" smtClean="0">
                <a:cs typeface="Times New Roman" pitchFamily="18" charset="0"/>
              </a:rPr>
              <a:t> для выполнения практических заданий , размещенных на </a:t>
            </a:r>
            <a:r>
              <a:rPr lang="ru-RU" sz="1400" dirty="0" smtClean="0">
                <a:cs typeface="Times New Roman" pitchFamily="18" charset="0"/>
                <a:hlinkClick r:id="rId3"/>
              </a:rPr>
              <a:t>сайте</a:t>
            </a:r>
            <a:r>
              <a:rPr lang="ru-RU" sz="1400" dirty="0" smtClean="0">
                <a:cs typeface="Times New Roman" pitchFamily="18" charset="0"/>
              </a:rPr>
              <a:t> Центра дополнительного образования.</a:t>
            </a:r>
          </a:p>
          <a:p>
            <a:pPr>
              <a:buNone/>
            </a:pPr>
            <a:r>
              <a:rPr lang="ru-RU" sz="1400" dirty="0" smtClean="0">
                <a:cs typeface="Times New Roman" pitchFamily="18" charset="0"/>
              </a:rPr>
              <a:t>Педагоги снимали мастер-классы и видео уроки для обучающихся: </a:t>
            </a:r>
          </a:p>
          <a:p>
            <a:pPr>
              <a:buNone/>
            </a:pPr>
            <a:r>
              <a:rPr lang="ru-RU" sz="1400" dirty="0" smtClean="0">
                <a:cs typeface="Times New Roman" pitchFamily="18" charset="0"/>
                <a:hlinkClick r:id="rId4"/>
              </a:rPr>
              <a:t>Видео урок «УСТАНОВКА ТУРИСТИЧЕСКОЙ ПАЛАТКИ» </a:t>
            </a:r>
            <a:r>
              <a:rPr lang="ru-RU" sz="1400" dirty="0" smtClean="0">
                <a:cs typeface="Times New Roman" pitchFamily="18" charset="0"/>
              </a:rPr>
              <a:t>(2020 год)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12573" y="2300044"/>
            <a:ext cx="6768752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0514" y="2536803"/>
            <a:ext cx="7543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cs typeface="Times New Roman" pitchFamily="18" charset="0"/>
            </a:endParaRPr>
          </a:p>
          <a:p>
            <a:pPr algn="just"/>
            <a:endParaRPr lang="ru-RU" sz="1400" dirty="0">
              <a:cs typeface="Times New Roman" pitchFamily="18" charset="0"/>
            </a:endParaRPr>
          </a:p>
          <a:p>
            <a:pPr algn="just"/>
            <a:endParaRPr lang="ru-RU" sz="1400" dirty="0" smtClean="0">
              <a:cs typeface="Times New Roman" pitchFamily="18" charset="0"/>
            </a:endParaRPr>
          </a:p>
          <a:p>
            <a:pPr algn="just"/>
            <a:endParaRPr lang="ru-RU" sz="1400" dirty="0" smtClean="0"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681682" y="2334481"/>
            <a:ext cx="792891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Мнение родителей и Обучающихся</a:t>
            </a:r>
            <a:endParaRPr lang="uk-UA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600" y="3088541"/>
            <a:ext cx="815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pitchFamily="18" charset="0"/>
              </a:rPr>
              <a:t>Родителям   </a:t>
            </a:r>
            <a:r>
              <a:rPr lang="ru-RU" dirty="0" smtClean="0">
                <a:cs typeface="Times New Roman" pitchFamily="18" charset="0"/>
              </a:rPr>
              <a:t>обучающихся </a:t>
            </a:r>
            <a:r>
              <a:rPr lang="ru-RU" dirty="0">
                <a:cs typeface="Times New Roman" pitchFamily="18" charset="0"/>
              </a:rPr>
              <a:t>предоставлен </a:t>
            </a:r>
            <a:r>
              <a:rPr lang="ru-RU" dirty="0" smtClean="0">
                <a:cs typeface="Times New Roman" pitchFamily="18" charset="0"/>
                <a:hlinkClick r:id="rId5"/>
              </a:rPr>
              <a:t>ОПРОС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о качестве образования обучающихся в детском объединении «Туристы-спасатели» </a:t>
            </a:r>
            <a:endParaRPr lang="ru-RU" i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graphicFrame>
        <p:nvGraphicFramePr>
          <p:cNvPr id="12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890616"/>
              </p:ext>
            </p:extLst>
          </p:nvPr>
        </p:nvGraphicFramePr>
        <p:xfrm>
          <a:off x="4096949" y="3981044"/>
          <a:ext cx="5410200" cy="361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Freeform 8"/>
          <p:cNvSpPr>
            <a:spLocks/>
          </p:cNvSpPr>
          <p:nvPr/>
        </p:nvSpPr>
        <p:spPr bwMode="gray">
          <a:xfrm rot="10800000">
            <a:off x="4902544" y="3350870"/>
            <a:ext cx="2514600" cy="2251075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40492" y="3891685"/>
            <a:ext cx="30747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cs typeface="Times New Roman" pitchFamily="18" charset="0"/>
              </a:rPr>
              <a:t>ОПРОС </a:t>
            </a:r>
            <a:r>
              <a:rPr lang="ru-RU" dirty="0">
                <a:cs typeface="Times New Roman" pitchFamily="18" charset="0"/>
              </a:rPr>
              <a:t>для обучающихся  </a:t>
            </a:r>
            <a:r>
              <a:rPr lang="ru-RU" dirty="0" smtClean="0">
                <a:cs typeface="Times New Roman" pitchFamily="18" charset="0"/>
              </a:rPr>
              <a:t>детского объединения </a:t>
            </a:r>
            <a:r>
              <a:rPr lang="ru-RU" dirty="0">
                <a:cs typeface="Times New Roman" pitchFamily="18" charset="0"/>
              </a:rPr>
              <a:t>«Туристы-спасатели» по программе «Юные туристы-спасатели</a:t>
            </a:r>
            <a:r>
              <a:rPr lang="ru-RU" dirty="0" smtClean="0">
                <a:cs typeface="Times New Roman" pitchFamily="18" charset="0"/>
              </a:rPr>
              <a:t>» можно посмотреть по </a:t>
            </a:r>
            <a:r>
              <a:rPr lang="ru-RU" dirty="0" smtClean="0">
                <a:cs typeface="Times New Roman" pitchFamily="18" charset="0"/>
                <a:hlinkClick r:id="rId7"/>
              </a:rPr>
              <a:t>ССЫЛКЕ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28245" y="5083655"/>
            <a:ext cx="72327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2020-</a:t>
            </a:r>
          </a:p>
          <a:p>
            <a:r>
              <a:rPr lang="ru-RU" dirty="0" smtClean="0">
                <a:cs typeface="Times New Roman" pitchFamily="18" charset="0"/>
              </a:rPr>
              <a:t>2021</a:t>
            </a:r>
          </a:p>
          <a:p>
            <a:endParaRPr lang="ru-RU" dirty="0" smtClean="0">
              <a:cs typeface="Times New Roman" pitchFamily="18" charset="0"/>
            </a:endParaRPr>
          </a:p>
          <a:p>
            <a:r>
              <a:rPr lang="ru-RU" dirty="0" smtClean="0">
                <a:cs typeface="Times New Roman" pitchFamily="18" charset="0"/>
              </a:rPr>
              <a:t>2021-</a:t>
            </a:r>
          </a:p>
          <a:p>
            <a:r>
              <a:rPr lang="ru-RU" dirty="0" smtClean="0">
                <a:cs typeface="Times New Roman" pitchFamily="18" charset="0"/>
              </a:rPr>
              <a:t>2022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966539" y="4191149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6" name="Заголовок 3"/>
          <p:cNvSpPr txBox="1">
            <a:spLocks/>
          </p:cNvSpPr>
          <p:nvPr/>
        </p:nvSpPr>
        <p:spPr>
          <a:xfrm>
            <a:off x="2819400" y="0"/>
            <a:ext cx="6019800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Динамика</a:t>
            </a:r>
            <a:r>
              <a:rPr lang="uk-U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результативности</a:t>
            </a:r>
            <a:endParaRPr lang="uk-UA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9600" y="6858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1000" y="762000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cs typeface="Times New Roman" pitchFamily="18" charset="0"/>
              </a:rPr>
              <a:t>Для отслеживания </a:t>
            </a:r>
            <a:r>
              <a:rPr lang="ru-RU" sz="1600" dirty="0" smtClean="0">
                <a:cs typeface="Times New Roman" pitchFamily="18" charset="0"/>
                <a:hlinkClick r:id="rId3" action="ppaction://hlinkfile"/>
              </a:rPr>
              <a:t>результативности</a:t>
            </a:r>
            <a:r>
              <a:rPr lang="ru-RU" sz="1600" dirty="0" smtClean="0">
                <a:cs typeface="Times New Roman" pitchFamily="18" charset="0"/>
              </a:rPr>
              <a:t> обучающихся по дополнительной программе «Юные туристы-спасатели» педагогами проводится мониторинг туристско-спортивных навыков (</a:t>
            </a:r>
            <a:r>
              <a:rPr lang="ru-RU" sz="1600" dirty="0" smtClean="0">
                <a:cs typeface="Times New Roman" pitchFamily="18" charset="0"/>
                <a:hlinkClick r:id="rId4"/>
              </a:rPr>
              <a:t>Приложение 9</a:t>
            </a:r>
            <a:r>
              <a:rPr lang="ru-RU" sz="1600" dirty="0" smtClean="0">
                <a:cs typeface="Times New Roman" pitchFamily="18" charset="0"/>
              </a:rPr>
              <a:t>)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 О качестве реализации Программы свидетельствуют </a:t>
            </a:r>
            <a:r>
              <a:rPr lang="ru-RU" sz="1600" dirty="0" smtClean="0">
                <a:cs typeface="Times New Roman" pitchFamily="18" charset="0"/>
                <a:hlinkClick r:id="rId5"/>
              </a:rPr>
              <a:t>достижения детей</a:t>
            </a:r>
            <a:endParaRPr lang="ru-RU" sz="1600" dirty="0" smtClean="0"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2395784"/>
            <a:ext cx="71352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reeform 8"/>
          <p:cNvSpPr>
            <a:spLocks/>
          </p:cNvSpPr>
          <p:nvPr/>
        </p:nvSpPr>
        <p:spPr bwMode="gray">
          <a:xfrm rot="5400000" flipV="1">
            <a:off x="4953002" y="2438401"/>
            <a:ext cx="2514600" cy="2362200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966539" y="4191149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600" y="6858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31" name="Picture 7" descr="C:\Users\User\Downloads\WhatsApp Image 2022-11-10 at 13.37.47.jpeg"/>
          <p:cNvPicPr>
            <a:picLocks noChangeAspect="1" noChangeArrowheads="1"/>
          </p:cNvPicPr>
          <p:nvPr/>
        </p:nvPicPr>
        <p:blipFill>
          <a:blip r:embed="rId3" cstate="print"/>
          <a:srcRect l="21951" t="16241"/>
          <a:stretch>
            <a:fillRect/>
          </a:stretch>
        </p:blipFill>
        <p:spPr bwMode="auto">
          <a:xfrm>
            <a:off x="3429001" y="1042779"/>
            <a:ext cx="2296552" cy="1850553"/>
          </a:xfrm>
          <a:prstGeom prst="rect">
            <a:avLst/>
          </a:prstGeom>
          <a:noFill/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4191000" y="0"/>
            <a:ext cx="467828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Эффективность образовательной практики</a:t>
            </a:r>
            <a:endParaRPr lang="uk-UA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882909"/>
            <a:ext cx="2806292" cy="18587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04" y="5421255"/>
            <a:ext cx="2089796" cy="1384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48" y="1046849"/>
            <a:ext cx="2885595" cy="1911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5" y="4217618"/>
            <a:ext cx="2350792" cy="15570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1645" y="2987688"/>
            <a:ext cx="8680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Таким образом, дополнительная общеобразовательная общеразвивающая программа «Юные туристы-спасатели» выполняет главную цель – создает условия для развития лидерских качеств и организаторских способностей, реализует творческий потенциал детей и даже взрослых.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6" y="1044942"/>
            <a:ext cx="2888473" cy="1913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65" y="4011357"/>
            <a:ext cx="2209800" cy="16573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66148" y="3867246"/>
            <a:ext cx="2953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hlinkClick r:id="rId10"/>
              </a:rPr>
              <a:t>Видео</a:t>
            </a:r>
            <a:r>
              <a:rPr lang="ru-RU" sz="2000" dirty="0" smtClean="0"/>
              <a:t> туристического</a:t>
            </a:r>
          </a:p>
          <a:p>
            <a:r>
              <a:rPr lang="ru-RU" sz="2000" dirty="0" smtClean="0"/>
              <a:t> слета 2022 года</a:t>
            </a:r>
          </a:p>
          <a:p>
            <a:r>
              <a:rPr lang="ru-RU" sz="2000" dirty="0" smtClean="0">
                <a:hlinkClick r:id="rId11"/>
              </a:rPr>
              <a:t>Ссылка</a:t>
            </a:r>
            <a:r>
              <a:rPr lang="ru-RU" sz="2000" dirty="0" smtClean="0"/>
              <a:t> на информацию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-10297"/>
            <a:ext cx="9144000" cy="6858000"/>
          </a:xfrm>
          <a:prstGeom prst="rect">
            <a:avLst/>
          </a:prstGeom>
          <a:noFill/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966539" y="4191149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9600" y="6858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7" name="Picture 3" descr="C:\Users\User\Downloads\WhatsApp Image 2022-11-10 at 13.38.19.jpeg"/>
          <p:cNvPicPr>
            <a:picLocks noChangeAspect="1" noChangeArrowheads="1"/>
          </p:cNvPicPr>
          <p:nvPr/>
        </p:nvPicPr>
        <p:blipFill rotWithShape="1">
          <a:blip r:embed="rId3" cstate="print"/>
          <a:srcRect t="8682"/>
          <a:stretch/>
        </p:blipFill>
        <p:spPr bwMode="auto">
          <a:xfrm>
            <a:off x="3269206" y="1057034"/>
            <a:ext cx="2757988" cy="1888908"/>
          </a:xfrm>
          <a:prstGeom prst="rect">
            <a:avLst/>
          </a:prstGeom>
          <a:noFill/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4191000" y="0"/>
            <a:ext cx="467828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Педагогические </a:t>
            </a:r>
            <a:r>
              <a:rPr lang="ru-RU" b="1" cap="all" dirty="0" err="1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турслеты</a:t>
            </a:r>
            <a:r>
              <a:rPr lang="ru-RU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 и походы</a:t>
            </a:r>
            <a:endParaRPr lang="uk-UA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2" y="1058998"/>
            <a:ext cx="2895600" cy="1917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1" y="3273006"/>
            <a:ext cx="3048001" cy="20188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3"/>
          <a:stretch/>
        </p:blipFill>
        <p:spPr>
          <a:xfrm>
            <a:off x="3269206" y="3270947"/>
            <a:ext cx="2846171" cy="19868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2182" y="5553943"/>
            <a:ext cx="67693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Видео педагогического </a:t>
            </a:r>
            <a:r>
              <a:rPr lang="ru-RU" sz="3200" dirty="0" err="1" smtClean="0"/>
              <a:t>турслета</a:t>
            </a:r>
            <a:r>
              <a:rPr lang="ru-RU" sz="3200" dirty="0" smtClean="0"/>
              <a:t> 2022</a:t>
            </a:r>
          </a:p>
          <a:p>
            <a:r>
              <a:rPr lang="ru-RU" sz="3200" dirty="0" smtClean="0">
                <a:hlinkClick r:id="rId7"/>
              </a:rPr>
              <a:t>Ссылка</a:t>
            </a:r>
            <a:r>
              <a:rPr lang="ru-RU" sz="3200" dirty="0" smtClean="0"/>
              <a:t> на публикацию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8" b="7733"/>
          <a:stretch/>
        </p:blipFill>
        <p:spPr>
          <a:xfrm>
            <a:off x="6166785" y="1014877"/>
            <a:ext cx="2861735" cy="18807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r="7548"/>
          <a:stretch/>
        </p:blipFill>
        <p:spPr>
          <a:xfrm>
            <a:off x="6210600" y="3270946"/>
            <a:ext cx="2711727" cy="202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905000" y="152400"/>
            <a:ext cx="696428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Цифровые «следы» реализации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706810"/>
            <a:ext cx="84120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pitchFamily="18" charset="0"/>
              </a:rPr>
              <a:t>«Следы» реализации образовательной практики по дополнительной общеобразовательной общеразвивающей программе  «Юные туристы-спасатели» размещены в социальных сетях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3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участие в краевых соревнованиях «Школа безопасности»</a:t>
            </a: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4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конкурс «Визитка», </a:t>
            </a:r>
            <a:r>
              <a:rPr lang="ru-RU" dirty="0" err="1" smtClean="0">
                <a:cs typeface="Times New Roman" pitchFamily="18" charset="0"/>
              </a:rPr>
              <a:t>турслет</a:t>
            </a:r>
            <a:r>
              <a:rPr lang="ru-RU" dirty="0" smtClean="0">
                <a:cs typeface="Times New Roman" pitchFamily="18" charset="0"/>
              </a:rPr>
              <a:t> 2022</a:t>
            </a: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5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</a:t>
            </a:r>
            <a:r>
              <a:rPr lang="ru-RU" dirty="0" err="1" smtClean="0">
                <a:cs typeface="Times New Roman" pitchFamily="18" charset="0"/>
              </a:rPr>
              <a:t>телеграм</a:t>
            </a:r>
            <a:r>
              <a:rPr lang="ru-RU" dirty="0" smtClean="0">
                <a:cs typeface="Times New Roman" pitchFamily="18" charset="0"/>
              </a:rPr>
              <a:t> Центра дополнительного образования для детей</a:t>
            </a: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6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четырехдневный туристический поход!</a:t>
            </a: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7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мероприятие ко дню спасателя 2022 г</a:t>
            </a: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8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награждение лучших, </a:t>
            </a:r>
            <a:r>
              <a:rPr lang="ru-RU" dirty="0" err="1" smtClean="0">
                <a:cs typeface="Times New Roman" pitchFamily="18" charset="0"/>
              </a:rPr>
              <a:t>турслет</a:t>
            </a:r>
            <a:r>
              <a:rPr lang="ru-RU" dirty="0" smtClean="0">
                <a:cs typeface="Times New Roman" pitchFamily="18" charset="0"/>
              </a:rPr>
              <a:t> 2022</a:t>
            </a: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9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открытые лично-командные соревнования по туристскому многоборью</a:t>
            </a: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10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/>
              <a:t>участие в открытых соревнованиях </a:t>
            </a:r>
            <a:r>
              <a:rPr lang="ru-RU" dirty="0" err="1"/>
              <a:t>г.Зеленокумска</a:t>
            </a:r>
            <a:r>
              <a:rPr lang="ru-RU" dirty="0"/>
              <a:t> по спортивному туризму на пешеходных дистанциях.</a:t>
            </a: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11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</a:t>
            </a:r>
            <a:r>
              <a:rPr lang="ru-RU" dirty="0">
                <a:cs typeface="Times New Roman" pitchFamily="18" charset="0"/>
              </a:rPr>
              <a:t>работа по приобщению к туризму в детском лагере «Теремок»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12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</a:t>
            </a:r>
            <a:r>
              <a:rPr lang="ru-RU" dirty="0">
                <a:cs typeface="Times New Roman" pitchFamily="18" charset="0"/>
              </a:rPr>
              <a:t>работа на летней оздоровительной площадке МБУ ДО «ЦДОД» «Рюкзачок»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13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</a:t>
            </a:r>
            <a:r>
              <a:rPr lang="ru-RU" dirty="0">
                <a:cs typeface="Times New Roman" pitchFamily="18" charset="0"/>
              </a:rPr>
              <a:t>первые походы в рамках работы летней площадки «Рюкзачок</a:t>
            </a:r>
            <a:r>
              <a:rPr lang="ru-RU" dirty="0" smtClean="0">
                <a:cs typeface="Times New Roman" pitchFamily="18" charset="0"/>
              </a:rPr>
              <a:t>»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14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туристический </a:t>
            </a:r>
            <a:r>
              <a:rPr lang="ru-RU" dirty="0" err="1" smtClean="0">
                <a:cs typeface="Times New Roman" pitchFamily="18" charset="0"/>
              </a:rPr>
              <a:t>квест</a:t>
            </a:r>
            <a:r>
              <a:rPr lang="ru-RU" dirty="0" smtClean="0">
                <a:cs typeface="Times New Roman" pitchFamily="18" charset="0"/>
              </a:rPr>
              <a:t> на 9 мая 2022 г.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15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 семинар- практикум для судей туристских соревнований 2022 г.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  <a:hlinkClick r:id="rId16"/>
              </a:rPr>
              <a:t>СМОТРЕТЬ</a:t>
            </a:r>
            <a:r>
              <a:rPr lang="ru-RU" dirty="0" smtClean="0">
                <a:cs typeface="Times New Roman" pitchFamily="18" charset="0"/>
              </a:rPr>
              <a:t> - туристы </a:t>
            </a:r>
            <a:r>
              <a:rPr lang="en-US" dirty="0" smtClean="0">
                <a:cs typeface="Times New Roman" pitchFamily="18" charset="0"/>
              </a:rPr>
              <a:t>Z</a:t>
            </a:r>
            <a:r>
              <a:rPr lang="ru-RU" dirty="0" smtClean="0">
                <a:cs typeface="Times New Roman" pitchFamily="18" charset="0"/>
              </a:rPr>
              <a:t>А Россию!!!</a:t>
            </a:r>
          </a:p>
          <a:p>
            <a:pPr algn="just">
              <a:buFont typeface="Wingdings" pitchFamily="2" charset="2"/>
              <a:buChar char="ü"/>
            </a:pP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БОЛЬШЕ ФОТО И ВИДЕО МОЖНО ПОСМОТРЕТЬ </a:t>
            </a:r>
            <a:r>
              <a:rPr lang="ru-RU" dirty="0" smtClean="0">
                <a:cs typeface="Times New Roman" pitchFamily="18" charset="0"/>
                <a:hlinkClick r:id="rId17"/>
              </a:rPr>
              <a:t>ЗДЕСЬ</a:t>
            </a: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191000" y="152400"/>
            <a:ext cx="467828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Масштабируемость и </a:t>
            </a:r>
            <a:r>
              <a:rPr lang="ru-RU" b="1" cap="all" dirty="0" err="1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тиражируемость</a:t>
            </a:r>
            <a:endParaRPr lang="uk-UA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325" y="917750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cs typeface="Times New Roman" pitchFamily="18" charset="0"/>
              </a:rPr>
              <a:t>Дополнительная  образовательная общеразвивающая программа «Юные туристы-спасатели»» возможна в использовании и применении в практике для педагогов дополнительного образования, учителей физической культуры, педагогам-организаторам основ безопасности жизнедеятельности, руководителям </a:t>
            </a:r>
            <a:r>
              <a:rPr lang="ru-RU" dirty="0">
                <a:cs typeface="Times New Roman" pitchFamily="18" charset="0"/>
              </a:rPr>
              <a:t>ю</a:t>
            </a:r>
            <a:r>
              <a:rPr lang="ru-RU" dirty="0" smtClean="0">
                <a:cs typeface="Times New Roman" pitchFamily="18" charset="0"/>
              </a:rPr>
              <a:t>нармейских отрядов школ.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053" name="Picture 5" descr="C:\Users\User\Downloads\WhatsApp Image 2022-11-10 at 14.01.31.jpeg"/>
          <p:cNvPicPr>
            <a:picLocks noChangeAspect="1" noChangeArrowheads="1"/>
          </p:cNvPicPr>
          <p:nvPr/>
        </p:nvPicPr>
        <p:blipFill>
          <a:blip r:embed="rId3" cstate="print"/>
          <a:srcRect l="15888" t="2352" r="2905" b="1222"/>
          <a:stretch>
            <a:fillRect/>
          </a:stretch>
        </p:blipFill>
        <p:spPr bwMode="auto">
          <a:xfrm>
            <a:off x="381000" y="2565952"/>
            <a:ext cx="2667000" cy="2377109"/>
          </a:xfrm>
          <a:prstGeom prst="rect">
            <a:avLst/>
          </a:prstGeom>
          <a:noFill/>
        </p:spPr>
      </p:pic>
      <p:pic>
        <p:nvPicPr>
          <p:cNvPr id="2054" name="Picture 6" descr="C:\Users\User\Downloads\WhatsApp Image 2022-11-10 at 14.05.26.jpeg"/>
          <p:cNvPicPr>
            <a:picLocks noChangeAspect="1" noChangeArrowheads="1"/>
          </p:cNvPicPr>
          <p:nvPr/>
        </p:nvPicPr>
        <p:blipFill>
          <a:blip r:embed="rId4" cstate="print"/>
          <a:srcRect l="18182" t="6818"/>
          <a:stretch>
            <a:fillRect/>
          </a:stretch>
        </p:blipFill>
        <p:spPr bwMode="auto">
          <a:xfrm>
            <a:off x="6629400" y="2438400"/>
            <a:ext cx="2209800" cy="3355622"/>
          </a:xfrm>
          <a:prstGeom prst="rect">
            <a:avLst/>
          </a:prstGeom>
          <a:noFill/>
        </p:spPr>
      </p:pic>
      <p:pic>
        <p:nvPicPr>
          <p:cNvPr id="2055" name="Picture 7" descr="C:\Users\User\Downloads\WhatsApp Image 2022-11-10 at 14.05.26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3825" y="4497246"/>
            <a:ext cx="2301775" cy="172777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205" y="2403389"/>
            <a:ext cx="2667000" cy="2000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86" y="4473862"/>
            <a:ext cx="2342039" cy="17565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62" y="5032759"/>
            <a:ext cx="2209800" cy="1657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086350"/>
            <a:ext cx="236220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905000" y="152400"/>
            <a:ext cx="696428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Наши контакты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676400"/>
            <a:ext cx="841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ru-RU" dirty="0"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3400" y="1423675"/>
            <a:ext cx="473719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Муниципальное бюджетное учреждение </a:t>
            </a:r>
          </a:p>
          <a:p>
            <a:r>
              <a:rPr lang="ru-RU" dirty="0">
                <a:cs typeface="Times New Roman" pitchFamily="18" charset="0"/>
              </a:rPr>
              <a:t>д</a:t>
            </a:r>
            <a:r>
              <a:rPr lang="ru-RU" dirty="0" smtClean="0">
                <a:cs typeface="Times New Roman" pitchFamily="18" charset="0"/>
              </a:rPr>
              <a:t>ополнительного образования «Центр </a:t>
            </a:r>
          </a:p>
          <a:p>
            <a:r>
              <a:rPr lang="ru-RU" dirty="0">
                <a:cs typeface="Times New Roman" pitchFamily="18" charset="0"/>
              </a:rPr>
              <a:t>д</a:t>
            </a:r>
            <a:r>
              <a:rPr lang="ru-RU" dirty="0" smtClean="0">
                <a:cs typeface="Times New Roman" pitchFamily="18" charset="0"/>
              </a:rPr>
              <a:t>ополнительного образования для детей»</a:t>
            </a:r>
          </a:p>
          <a:p>
            <a:endParaRPr lang="ru-RU" dirty="0">
              <a:cs typeface="Times New Roman" pitchFamily="18" charset="0"/>
            </a:endParaRPr>
          </a:p>
          <a:p>
            <a:r>
              <a:rPr lang="ru-RU" dirty="0" smtClean="0">
                <a:cs typeface="Times New Roman" pitchFamily="18" charset="0"/>
              </a:rPr>
              <a:t>357850, Ставропольский край, Курский район,</a:t>
            </a:r>
          </a:p>
          <a:p>
            <a:r>
              <a:rPr lang="ru-RU" dirty="0" smtClean="0">
                <a:cs typeface="Times New Roman" pitchFamily="18" charset="0"/>
              </a:rPr>
              <a:t>Станица Курская, переулок Школьный, д.2</a:t>
            </a:r>
          </a:p>
          <a:p>
            <a:endParaRPr lang="ru-RU" dirty="0">
              <a:cs typeface="Times New Roman" pitchFamily="18" charset="0"/>
            </a:endParaRPr>
          </a:p>
          <a:p>
            <a:r>
              <a:rPr lang="ru-RU" dirty="0" smtClean="0">
                <a:cs typeface="Times New Roman" pitchFamily="18" charset="0"/>
              </a:rPr>
              <a:t>Тел: 8(87964) 6-32 08</a:t>
            </a:r>
          </a:p>
          <a:p>
            <a:r>
              <a:rPr lang="ru-RU" dirty="0" err="1" smtClean="0"/>
              <a:t>Эл.почта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centrdod2013@yandex.ru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57006"/>
            <a:ext cx="2894288" cy="25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-76200" y="-182736"/>
            <a:ext cx="9220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ОБ ОБРАЗОВАТЕЛЬНОЙ ПРАКТИКЕ…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375848" cy="580107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/>
              <a:t>ДООП «Юные туристы-спасатели» </a:t>
            </a:r>
            <a:r>
              <a:rPr lang="ru-RU" sz="1600" dirty="0" smtClean="0"/>
              <a:t>реализуется </a:t>
            </a:r>
            <a:r>
              <a:rPr lang="ru-RU" sz="1600" dirty="0"/>
              <a:t>с </a:t>
            </a:r>
            <a:r>
              <a:rPr lang="ru-RU" sz="1600" dirty="0" smtClean="0"/>
              <a:t>1992 </a:t>
            </a:r>
            <a:r>
              <a:rPr lang="ru-RU" sz="1600" dirty="0"/>
              <a:t>года еще </a:t>
            </a:r>
            <a:r>
              <a:rPr lang="ru-RU" sz="1600" dirty="0" smtClean="0"/>
              <a:t>на базе станции </a:t>
            </a:r>
            <a:r>
              <a:rPr lang="ru-RU" sz="1600" dirty="0"/>
              <a:t>юных </a:t>
            </a:r>
            <a:r>
              <a:rPr lang="ru-RU" sz="1600" dirty="0" smtClean="0"/>
              <a:t>туристов </a:t>
            </a:r>
            <a:r>
              <a:rPr lang="ru-RU" sz="1600" dirty="0"/>
              <a:t>станицы Курской. Из года в год программа являлась основой для подготовки </a:t>
            </a:r>
            <a:r>
              <a:rPr lang="ru-RU" sz="1600" dirty="0" smtClean="0"/>
              <a:t>и </a:t>
            </a:r>
            <a:r>
              <a:rPr lang="ru-RU" sz="1600" dirty="0"/>
              <a:t>проведения районных туристических мероприятий: зимней </a:t>
            </a:r>
            <a:r>
              <a:rPr lang="ru-RU" sz="1600" dirty="0" err="1"/>
              <a:t>тураиды</a:t>
            </a:r>
            <a:r>
              <a:rPr lang="ru-RU" sz="1600" dirty="0"/>
              <a:t> школьников, осеннего ориентирования, летнего </a:t>
            </a:r>
            <a:r>
              <a:rPr lang="ru-RU" sz="1600" dirty="0" err="1"/>
              <a:t>турслета</a:t>
            </a:r>
            <a:r>
              <a:rPr lang="ru-RU" sz="1600" dirty="0"/>
              <a:t>. С 2013 года </a:t>
            </a:r>
            <a:r>
              <a:rPr lang="ru-RU" sz="1600" dirty="0" smtClean="0"/>
              <a:t>туристско-краеведческое направление перешло </a:t>
            </a:r>
            <a:r>
              <a:rPr lang="ru-RU" sz="1600" dirty="0"/>
              <a:t>под руководство Дома детского творчества (сегодня – Центр дополнительного образования для детей), и по сей день является очень востребованным и социально значимым. Практика показывает не только успехи и достижения детей, она осуществляет преемственность поколений: педагоги дополнительного образования сами закончили обучение по данной программе, получили педагогическое образование и теперь их любимое дело стало любимой работой! </a:t>
            </a:r>
          </a:p>
          <a:p>
            <a:endParaRPr lang="ru-RU" sz="2000" dirty="0"/>
          </a:p>
          <a:p>
            <a:endParaRPr lang="ru-RU" sz="20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39253905"/>
              </p:ext>
            </p:extLst>
          </p:nvPr>
        </p:nvGraphicFramePr>
        <p:xfrm>
          <a:off x="342900" y="3124200"/>
          <a:ext cx="8534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-76200" y="-182736"/>
            <a:ext cx="9220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ОБ ОБРАЗОВАТЕЛЬНОЙ ПРАКТИКЕ…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375848" cy="580107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/>
          </a:p>
          <a:p>
            <a:endParaRPr lang="ru-RU" sz="20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47955845"/>
              </p:ext>
            </p:extLst>
          </p:nvPr>
        </p:nvGraphicFramePr>
        <p:xfrm>
          <a:off x="381000" y="723900"/>
          <a:ext cx="8534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02391559"/>
              </p:ext>
            </p:extLst>
          </p:nvPr>
        </p:nvGraphicFramePr>
        <p:xfrm>
          <a:off x="539552" y="3352800"/>
          <a:ext cx="8534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5297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0" y="-324365"/>
            <a:ext cx="9220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ОБ ОБРАЗОВАТЕЛЬНОЙ ПРАКТИКЕ…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68152" y="685800"/>
            <a:ext cx="8375848" cy="5801072"/>
          </a:xfrm>
        </p:spPr>
        <p:txBody>
          <a:bodyPr>
            <a:normAutofit/>
          </a:bodyPr>
          <a:lstStyle/>
          <a:p>
            <a:r>
              <a:rPr lang="ru-RU" sz="1600" dirty="0" smtClean="0">
                <a:cs typeface="Times New Roman" pitchFamily="18" charset="0"/>
              </a:rPr>
              <a:t>Оба педагога проявляли свои профессиональные качества в конкурсах: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/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48365695"/>
              </p:ext>
            </p:extLst>
          </p:nvPr>
        </p:nvGraphicFramePr>
        <p:xfrm>
          <a:off x="844352" y="1133128"/>
          <a:ext cx="7766248" cy="56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29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-76200" y="-182736"/>
            <a:ext cx="9220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ОБ ОБРАЗОВАТЕЛЬНОЙ ПРАКТИКЕ…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375848" cy="5801072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/>
              <a:t>Малая часть достижений обучающихся отражена в результатах мониторинга программы </a:t>
            </a:r>
            <a:r>
              <a:rPr lang="ru-RU" sz="2000" dirty="0" smtClean="0"/>
              <a:t>(</a:t>
            </a:r>
            <a:r>
              <a:rPr lang="ru-RU" sz="2000" dirty="0" smtClean="0">
                <a:hlinkClick r:id="rId4"/>
              </a:rPr>
              <a:t>Приложение </a:t>
            </a:r>
            <a:r>
              <a:rPr lang="ru-RU" sz="2000" dirty="0">
                <a:hlinkClick r:id="rId4"/>
              </a:rPr>
              <a:t>9</a:t>
            </a:r>
            <a:r>
              <a:rPr lang="ru-RU" sz="2000" dirty="0"/>
              <a:t>).</a:t>
            </a:r>
          </a:p>
          <a:p>
            <a:endParaRPr lang="ru-RU" sz="20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77131240"/>
              </p:ext>
            </p:extLst>
          </p:nvPr>
        </p:nvGraphicFramePr>
        <p:xfrm>
          <a:off x="2514600" y="1524000"/>
          <a:ext cx="73152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310952" y="1666528"/>
            <a:ext cx="3118048" cy="488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/>
              <a:t>Программа </a:t>
            </a:r>
            <a:r>
              <a:rPr lang="ru-RU" sz="2000" dirty="0" smtClean="0">
                <a:hlinkClick r:id="rId10"/>
              </a:rPr>
              <a:t>«Юные туристы-спасатели» </a:t>
            </a:r>
            <a:r>
              <a:rPr lang="ru-RU" sz="2000" dirty="0" smtClean="0"/>
              <a:t>включает в свое содержание материалы по следующим приоритетным направлениям по обновлению содержания и технологий дополнительного образования детей: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09764"/>
            <a:ext cx="2121954" cy="141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513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0" y="0"/>
            <a:ext cx="467828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 программе…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564867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Обучение по программе «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Юные туристы-спасатели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» ведется с 1992 года.</a:t>
            </a:r>
            <a:r>
              <a:rPr lang="ru-RU" sz="2000" dirty="0"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Систематические </a:t>
            </a:r>
            <a:r>
              <a:rPr lang="ru-RU" sz="2000" dirty="0">
                <a:ea typeface="Tahoma" panose="020B0604030504040204" pitchFamily="34" charset="0"/>
                <a:cs typeface="Tahoma" panose="020B0604030504040204" pitchFamily="34" charset="0"/>
              </a:rPr>
              <a:t>многолетние занятия по программе способствуют приобретению учащимися знаний: о физической культуре и спорте в родном крае; технике и тактике туристского многоборья, спортивных походах и путешествиях; ориентировании на местности; выполнению в походных условиях необходимых краеведческих наблюдений и исследований; оказанию первой доврачебной помощи, формированию здорового образа жизни, культуре межличностного общения. </a:t>
            </a:r>
            <a:endParaRPr lang="ru-RU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None/>
            </a:pP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algn="just">
              <a:buNone/>
            </a:pPr>
            <a:r>
              <a:rPr lang="ru-RU" sz="20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ru-RU" sz="1800" b="1" dirty="0" smtClean="0">
                <a:ea typeface="Tahoma" panose="020B0604030504040204" pitchFamily="34" charset="0"/>
                <a:cs typeface="Tahoma" panose="020B0604030504040204" pitchFamily="34" charset="0"/>
              </a:rPr>
              <a:t>Цель программы: 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algn="just">
              <a:buNone/>
            </a:pPr>
            <a:r>
              <a:rPr lang="ru-RU" sz="20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     физическое,	познавательное	и интеллектуальное</a:t>
            </a:r>
            <a:r>
              <a:rPr lang="ru-RU" sz="20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развитие</a:t>
            </a:r>
            <a:r>
              <a:rPr lang="ru-RU" sz="20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обучающихся посредством занятий туризмом и краеведением.</a:t>
            </a:r>
          </a:p>
          <a:p>
            <a:pPr algn="just">
              <a:buNone/>
            </a:pPr>
            <a:endParaRPr lang="ru-RU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None/>
            </a:pP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       </a:t>
            </a:r>
            <a:r>
              <a:rPr lang="ru-RU" sz="2000" dirty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П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аспорт программы </a:t>
            </a:r>
            <a:endParaRPr lang="ru-RU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None/>
            </a:pPr>
            <a:endParaRPr lang="ru-RU" sz="1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4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371600" y="57101"/>
            <a:ext cx="467828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 программе… АКТУАЛЬНОСТЬ: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375848" cy="5648672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/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>
                <a:solidFill>
                  <a:srgbClr val="0070C0"/>
                </a:solidFill>
              </a:rPr>
              <a:t>Актуальность</a:t>
            </a:r>
            <a:r>
              <a:rPr lang="ru-RU" sz="2000" b="1" dirty="0"/>
              <a:t> </a:t>
            </a:r>
            <a:r>
              <a:rPr lang="ru-RU" sz="2000" dirty="0" smtClean="0"/>
              <a:t>:</a:t>
            </a:r>
          </a:p>
          <a:p>
            <a:endParaRPr lang="ru-RU" sz="2000" dirty="0"/>
          </a:p>
          <a:p>
            <a:endParaRPr lang="ru-RU" sz="20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64381194"/>
              </p:ext>
            </p:extLst>
          </p:nvPr>
        </p:nvGraphicFramePr>
        <p:xfrm>
          <a:off x="155476" y="980728"/>
          <a:ext cx="8833048" cy="56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674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0" y="0"/>
            <a:ext cx="4678288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 программе…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99648" cy="61058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b="1" dirty="0"/>
              <a:t>Отличительные особенности программы </a:t>
            </a:r>
            <a:r>
              <a:rPr lang="ru-RU" sz="2000" dirty="0"/>
              <a:t>заключается в её </a:t>
            </a:r>
            <a:r>
              <a:rPr lang="ru-RU" sz="2000" dirty="0" err="1"/>
              <a:t>разноуровневости</a:t>
            </a:r>
            <a:r>
              <a:rPr lang="ru-RU" sz="2000" dirty="0"/>
              <a:t> и комплексности, которые основываются на цикличности спортивно-туристской, туристско- краеведческой и исследовательской деятельности и самодеятельности туристского коллектива, по принципу расширяющейся и углубляющейся гносеологической спирали, </a:t>
            </a:r>
            <a:r>
              <a:rPr lang="ru-RU" sz="2000" dirty="0" err="1"/>
              <a:t>должностно</a:t>
            </a:r>
            <a:r>
              <a:rPr lang="ru-RU" sz="2000" dirty="0"/>
              <a:t>-ролевой системе творческого самоуправления и развития самодеятельности учащихся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000" dirty="0" smtClean="0"/>
          </a:p>
          <a:p>
            <a:r>
              <a:rPr lang="ru-RU" sz="2000" dirty="0" err="1"/>
              <a:t>Разноуровневость</a:t>
            </a:r>
            <a:r>
              <a:rPr lang="ru-RU" sz="2000" dirty="0"/>
              <a:t> программы позволяет предоставлять детям задания, дифференцированные по уровню сложности. При этом каждому из участников программы обеспечен доступ к стартовому освоению любого из уровней сложности материала.</a:t>
            </a:r>
          </a:p>
          <a:p>
            <a:endParaRPr lang="ru-RU" sz="2000" dirty="0" smtClean="0"/>
          </a:p>
          <a:p>
            <a:endParaRPr lang="ru-RU" sz="2000" dirty="0"/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.istockphoto.com/vectors/background-green-camping-tourism-yellow-tent-red-backpack-bonfire-vector-id527045292?k=20&amp;m=527045292&amp;s=170667a&amp;w=0&amp;h=7V0kacQP2o3qoMfGXyVNjIsSHRZ-zsTyQPNSjVISvps=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39552" y="31701"/>
            <a:ext cx="6781800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 программе… Уровни освоения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99648" cy="61058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2000" dirty="0" smtClean="0"/>
          </a:p>
          <a:p>
            <a:endParaRPr lang="ru-RU" sz="2000" dirty="0"/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41081681"/>
              </p:ext>
            </p:extLst>
          </p:nvPr>
        </p:nvGraphicFramePr>
        <p:xfrm>
          <a:off x="193576" y="1066800"/>
          <a:ext cx="8756848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66438" y="614527"/>
            <a:ext cx="8445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>
                <a:ea typeface="Tahoma" panose="020B0604030504040204" pitchFamily="34" charset="0"/>
                <a:cs typeface="Tahoma" panose="020B0604030504040204" pitchFamily="34" charset="0"/>
              </a:rPr>
              <a:t>Программа рассчитана срок реализации 6 лет и содержит два уровня обучения: ознакомительный (1,2 год) и базовый (3-6 год).</a:t>
            </a:r>
          </a:p>
        </p:txBody>
      </p:sp>
    </p:spTree>
    <p:extLst>
      <p:ext uri="{BB962C8B-B14F-4D97-AF65-F5344CB8AC3E}">
        <p14:creationId xmlns:p14="http://schemas.microsoft.com/office/powerpoint/2010/main" val="14766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1021</Words>
  <Application>Microsoft Office PowerPoint</Application>
  <PresentationFormat>Экран (4:3)</PresentationFormat>
  <Paragraphs>163</Paragraphs>
  <Slides>18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RePack by Diakov</cp:lastModifiedBy>
  <cp:revision>93</cp:revision>
  <dcterms:created xsi:type="dcterms:W3CDTF">2021-12-06T07:46:06Z</dcterms:created>
  <dcterms:modified xsi:type="dcterms:W3CDTF">2022-11-11T12:22:37Z</dcterms:modified>
</cp:coreProperties>
</file>